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37"/>
  </p:notes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1" r:id="rId32"/>
    <p:sldId id="292" r:id="rId33"/>
    <p:sldId id="293" r:id="rId34"/>
    <p:sldId id="294" r:id="rId35"/>
    <p:sldId id="295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33CC33"/>
    <a:srgbClr val="66CCFF"/>
    <a:srgbClr val="CCFF33"/>
    <a:srgbClr val="9933FF"/>
    <a:srgbClr val="CCCCFF"/>
    <a:srgbClr val="6600CC"/>
    <a:srgbClr val="FF99CC"/>
    <a:srgbClr val="FFCC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/>
            </a:pPr>
            <a:r>
              <a:rPr lang="ru-RU" sz="1800" b="0">
                <a:latin typeface="Times New Roman" pitchFamily="18" charset="0"/>
                <a:cs typeface="Times New Roman" pitchFamily="18" charset="0"/>
              </a:rPr>
              <a:t>начальный этап</a:t>
            </a:r>
          </a:p>
        </c:rich>
      </c:tx>
      <c:layout>
        <c:manualLayout>
          <c:xMode val="edge"/>
          <c:yMode val="edge"/>
          <c:x val="0.29068306391029813"/>
          <c:y val="2.8169014084507046E-2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310597538944014"/>
          <c:y val="0.41865408368071638"/>
          <c:w val="0.77976207519514651"/>
          <c:h val="0.4850733364211820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начало этапа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высокий уровень</c:v>
                </c:pt>
                <c:pt idx="1">
                  <c:v>средний уровень</c:v>
                </c:pt>
                <c:pt idx="2">
                  <c:v>низкий уровень</c:v>
                </c:pt>
              </c:strCache>
            </c:strRef>
          </c:cat>
          <c:val>
            <c:numRef>
              <c:f>Лист1!$B$2:$B$4</c:f>
              <c:numCache>
                <c:formatCode>0.00%</c:formatCode>
                <c:ptCount val="3"/>
                <c:pt idx="0">
                  <c:v>0.16700000000000012</c:v>
                </c:pt>
                <c:pt idx="1">
                  <c:v>0.46600000000000008</c:v>
                </c:pt>
                <c:pt idx="2">
                  <c:v>0.36700000000000038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C6-47C4-8529-644DFEA723D4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</c:plotArea>
    <c:legend>
      <c:legendPos val="t"/>
      <c:overlay val="0"/>
      <c:txPr>
        <a:bodyPr/>
        <a:lstStyle/>
        <a:p>
          <a:pPr>
            <a:defRPr sz="16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/>
            </a:pPr>
            <a:r>
              <a:rPr lang="ru-RU" sz="1800" b="0">
                <a:latin typeface="Times New Roman" pitchFamily="18" charset="0"/>
                <a:cs typeface="Times New Roman" pitchFamily="18" charset="0"/>
              </a:rPr>
              <a:t>результирующий этап</a:t>
            </a:r>
          </a:p>
        </c:rich>
      </c:tx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конец этапа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высокий уровень</c:v>
                </c:pt>
                <c:pt idx="1">
                  <c:v>средний уровень</c:v>
                </c:pt>
                <c:pt idx="2">
                  <c:v>низкий уровень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0.54</c:v>
                </c:pt>
                <c:pt idx="1">
                  <c:v>0.33000000000000085</c:v>
                </c:pt>
                <c:pt idx="2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6E-4DCB-82ED-4526545EAB87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</c:plotArea>
    <c:legend>
      <c:legendPos val="t"/>
      <c:overlay val="0"/>
      <c:txPr>
        <a:bodyPr/>
        <a:lstStyle/>
        <a:p>
          <a:pPr>
            <a:defRPr sz="16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ru-RU" sz="1800" b="1">
                <a:latin typeface="Times New Roman"/>
                <a:cs typeface="Times New Roman"/>
              </a:rPr>
              <a:t>результирующий этап</a:t>
            </a:r>
            <a:endParaRPr lang="ru-RU" sz="1800" b="1">
              <a:latin typeface="Times New Roman" pitchFamily="18" charset="0"/>
              <a:cs typeface="Times New Roman" pitchFamily="18" charset="0"/>
            </a:endParaRPr>
          </a:p>
        </c:rich>
      </c:tx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304036319784322"/>
          <c:y val="0.28965074365704357"/>
          <c:w val="0.81193729162233097"/>
          <c:h val="0.6094299656204960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конец этапа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всегда</c:v>
                </c:pt>
                <c:pt idx="1">
                  <c:v>часто</c:v>
                </c:pt>
                <c:pt idx="2">
                  <c:v>как правило</c:v>
                </c:pt>
                <c:pt idx="3">
                  <c:v>редко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0.43000000000000038</c:v>
                </c:pt>
                <c:pt idx="1">
                  <c:v>0.32000000000000067</c:v>
                </c:pt>
                <c:pt idx="2">
                  <c:v>0.12000000000000002</c:v>
                </c:pt>
                <c:pt idx="3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57C-4F20-8590-6B8AA94F7741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</c:plotArea>
    <c:legend>
      <c:legendPos val="t"/>
      <c:overlay val="0"/>
      <c:txPr>
        <a:bodyPr/>
        <a:lstStyle/>
        <a:p>
          <a:pPr>
            <a:defRPr sz="16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 b="1"/>
            </a:pPr>
            <a:r>
              <a:rPr lang="ru-RU" sz="1800" b="1">
                <a:latin typeface="Times New Roman" pitchFamily="18" charset="0"/>
                <a:cs typeface="Times New Roman" pitchFamily="18" charset="0"/>
              </a:rPr>
              <a:t>начальный этап</a:t>
            </a:r>
          </a:p>
        </c:rich>
      </c:tx>
      <c:layout>
        <c:manualLayout>
          <c:xMode val="edge"/>
          <c:yMode val="edge"/>
          <c:x val="0.29068306391029836"/>
          <c:y val="2.8169014084507043E-2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310597538944017"/>
          <c:y val="0.41865408368071638"/>
          <c:w val="0.77976207519514662"/>
          <c:h val="0.48507333642118194"/>
        </c:manualLayout>
      </c:layout>
      <c:pie3DChart>
        <c:varyColors val="1"/>
        <c:ser>
          <c:idx val="1"/>
          <c:order val="1"/>
          <c:tx>
            <c:strRef>
              <c:f>Лист1!$B$1</c:f>
              <c:strCache>
                <c:ptCount val="1"/>
                <c:pt idx="0">
                  <c:v>начало этапа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всегда </c:v>
                </c:pt>
                <c:pt idx="1">
                  <c:v>часто</c:v>
                </c:pt>
                <c:pt idx="2">
                  <c:v>как правило </c:v>
                </c:pt>
                <c:pt idx="3">
                  <c:v>редко</c:v>
                </c:pt>
              </c:strCache>
            </c:strRef>
          </c:cat>
          <c:val>
            <c:numRef>
              <c:f>Лист1!$B$2:$B$5</c:f>
              <c:numCache>
                <c:formatCode>0.00%</c:formatCode>
                <c:ptCount val="4"/>
                <c:pt idx="0" formatCode="0%">
                  <c:v>0.1</c:v>
                </c:pt>
                <c:pt idx="1">
                  <c:v>0.23100000000000001</c:v>
                </c:pt>
                <c:pt idx="2" formatCode="0%">
                  <c:v>0.26</c:v>
                </c:pt>
                <c:pt idx="3">
                  <c:v>0.40900000000000031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37-40D2-A8CA-AA201B522CB2}"/>
            </c:ext>
          </c:extLst>
        </c:ser>
        <c:ser>
          <c:idx val="0"/>
          <c:order val="0"/>
          <c:tx>
            <c:strRef>
              <c:f>Лист1!$B$1</c:f>
              <c:strCache>
                <c:ptCount val="1"/>
                <c:pt idx="0">
                  <c:v>начало этапа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всегда </c:v>
                </c:pt>
                <c:pt idx="1">
                  <c:v>часто</c:v>
                </c:pt>
                <c:pt idx="2">
                  <c:v>как правило </c:v>
                </c:pt>
              </c:strCache>
            </c:strRef>
          </c:cat>
          <c:val>
            <c:numRef>
              <c:f>Лист1!$B$2:$B$4</c:f>
              <c:numCache>
                <c:formatCode>0.00%</c:formatCode>
                <c:ptCount val="3"/>
                <c:pt idx="0" formatCode="0%">
                  <c:v>0.1</c:v>
                </c:pt>
                <c:pt idx="1">
                  <c:v>0.23100000000000001</c:v>
                </c:pt>
                <c:pt idx="2" formatCode="0%">
                  <c:v>0.26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537-40D2-A8CA-AA201B522CB2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</c:plotArea>
    <c:legend>
      <c:legendPos val="t"/>
      <c:overlay val="0"/>
      <c:txPr>
        <a:bodyPr/>
        <a:lstStyle/>
        <a:p>
          <a:pPr>
            <a:defRPr sz="16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  <c:showDLblsOverMax val="0"/>
  </c:chart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FCACF7-2A2E-451A-8A9B-323DC291E813}" type="doc">
      <dgm:prSet loTypeId="urn:microsoft.com/office/officeart/2005/8/layout/chevron2" loCatId="list" qsTypeId="urn:microsoft.com/office/officeart/2005/8/quickstyle/3d2#1" qsCatId="3D" csTypeId="urn:microsoft.com/office/officeart/2005/8/colors/accent5_1" csCatId="accent5" phldr="1"/>
      <dgm:spPr/>
      <dgm:t>
        <a:bodyPr/>
        <a:lstStyle/>
        <a:p>
          <a:endParaRPr lang="ru-RU"/>
        </a:p>
      </dgm:t>
    </dgm:pt>
    <dgm:pt modelId="{834D0FC0-0E33-4A5E-8C6B-1473166253CD}">
      <dgm:prSet phldrT="[Текст]" custT="1"/>
      <dgm:spPr/>
      <dgm:t>
        <a:bodyPr/>
        <a:lstStyle/>
        <a:p>
          <a:pPr marL="114300">
            <a:lnSpc>
              <a:spcPct val="90000"/>
            </a:lnSpc>
            <a:spcAft>
              <a:spcPct val="15000"/>
            </a:spcAft>
          </a:pP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7C5CDACC-C0FE-4241-BCF7-28DC5A343C39}" type="parTrans" cxnId="{0AAB919A-8D03-405F-87D6-837C54445780}">
      <dgm:prSet/>
      <dgm:spPr/>
      <dgm:t>
        <a:bodyPr/>
        <a:lstStyle/>
        <a:p>
          <a:endParaRPr lang="ru-RU"/>
        </a:p>
      </dgm:t>
    </dgm:pt>
    <dgm:pt modelId="{265318C4-B301-4CB0-ABB7-686BE4EA5DEF}" type="sibTrans" cxnId="{0AAB919A-8D03-405F-87D6-837C54445780}">
      <dgm:prSet/>
      <dgm:spPr/>
      <dgm:t>
        <a:bodyPr/>
        <a:lstStyle/>
        <a:p>
          <a:endParaRPr lang="ru-RU"/>
        </a:p>
      </dgm:t>
    </dgm:pt>
    <dgm:pt modelId="{EEAC9630-4B7E-451C-9D76-8915DAAD65D6}">
      <dgm:prSet phldrT="[Текст]" custT="1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sz="1600" b="1" dirty="0">
              <a:latin typeface="Times New Roman" pitchFamily="18" charset="0"/>
              <a:cs typeface="Times New Roman" pitchFamily="18" charset="0"/>
            </a:rPr>
            <a:t>Выявление и активизация творческого потенциала родителей, интеграция его в образовательный процесс и использование эффективных и актуальных форм сотрудничества с родителями через вовлечение их в совместную деятельность.</a:t>
          </a:r>
        </a:p>
      </dgm:t>
    </dgm:pt>
    <dgm:pt modelId="{EDD5E158-3294-41AE-8310-31C2690F94BB}" type="sibTrans" cxnId="{E4E911DC-4E67-41C3-AD7A-E58388E67AB9}">
      <dgm:prSet/>
      <dgm:spPr/>
      <dgm:t>
        <a:bodyPr/>
        <a:lstStyle/>
        <a:p>
          <a:endParaRPr lang="ru-RU"/>
        </a:p>
      </dgm:t>
    </dgm:pt>
    <dgm:pt modelId="{A6271B58-E7B8-46CE-968E-D7A4BC086AA5}" type="parTrans" cxnId="{E4E911DC-4E67-41C3-AD7A-E58388E67AB9}">
      <dgm:prSet/>
      <dgm:spPr/>
      <dgm:t>
        <a:bodyPr/>
        <a:lstStyle/>
        <a:p>
          <a:endParaRPr lang="ru-RU"/>
        </a:p>
      </dgm:t>
    </dgm:pt>
    <dgm:pt modelId="{E86A8244-FB10-4B65-BDE7-95D411FC1F19}">
      <dgm:prSet phldrT="[Текст]"/>
      <dgm:spPr/>
      <dgm:t>
        <a:bodyPr/>
        <a:lstStyle/>
        <a:p>
          <a:r>
            <a: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rPr>
            <a:t>ЦЕЛЬ</a:t>
          </a:r>
        </a:p>
      </dgm:t>
    </dgm:pt>
    <dgm:pt modelId="{3B309482-C706-4134-8471-380FC7A16E8B}" type="sibTrans" cxnId="{F5127898-EE55-42D7-9620-9D947AC28567}">
      <dgm:prSet/>
      <dgm:spPr/>
      <dgm:t>
        <a:bodyPr/>
        <a:lstStyle/>
        <a:p>
          <a:endParaRPr lang="ru-RU"/>
        </a:p>
      </dgm:t>
    </dgm:pt>
    <dgm:pt modelId="{4B7C0954-4852-493C-866D-5F22550B52FF}" type="parTrans" cxnId="{F5127898-EE55-42D7-9620-9D947AC28567}">
      <dgm:prSet/>
      <dgm:spPr/>
      <dgm:t>
        <a:bodyPr/>
        <a:lstStyle/>
        <a:p>
          <a:endParaRPr lang="ru-RU"/>
        </a:p>
      </dgm:t>
    </dgm:pt>
    <dgm:pt modelId="{625CCC8D-5967-4563-AB64-429C9BDF7F4A}">
      <dgm:prSet phldrT="[Текст]" custT="1"/>
      <dgm:spPr/>
      <dgm:t>
        <a:bodyPr vert="vert270"/>
        <a:lstStyle/>
        <a:p>
          <a:r>
            <a:rPr lang="ru-RU" sz="24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rPr>
            <a:t>ЗАДАЧИ</a:t>
          </a:r>
        </a:p>
      </dgm:t>
    </dgm:pt>
    <dgm:pt modelId="{79F9325E-5116-4D73-8D50-7D4B4C7F3EE5}" type="sibTrans" cxnId="{5EC9B5B7-9DE1-4610-BA2F-A520FCCA06EB}">
      <dgm:prSet/>
      <dgm:spPr/>
      <dgm:t>
        <a:bodyPr/>
        <a:lstStyle/>
        <a:p>
          <a:endParaRPr lang="ru-RU"/>
        </a:p>
      </dgm:t>
    </dgm:pt>
    <dgm:pt modelId="{D68CC42D-B998-4C36-BE16-F7A886B1B18B}" type="parTrans" cxnId="{5EC9B5B7-9DE1-4610-BA2F-A520FCCA06EB}">
      <dgm:prSet/>
      <dgm:spPr/>
      <dgm:t>
        <a:bodyPr/>
        <a:lstStyle/>
        <a:p>
          <a:endParaRPr lang="ru-RU"/>
        </a:p>
      </dgm:t>
    </dgm:pt>
    <dgm:pt modelId="{AC686A7C-1101-4BD8-9937-93A09560341F}">
      <dgm:prSet custT="1"/>
      <dgm:spPr/>
      <dgm:t>
        <a:bodyPr/>
        <a:lstStyle/>
        <a:p>
          <a:pPr marL="0">
            <a:lnSpc>
              <a:spcPct val="100000"/>
            </a:lnSpc>
            <a:spcAft>
              <a:spcPts val="0"/>
            </a:spcAft>
          </a:pPr>
          <a:r>
            <a:rPr lang="ru-RU" sz="1750">
              <a:latin typeface="Times New Roman" pitchFamily="18" charset="0"/>
              <a:cs typeface="Times New Roman" pitchFamily="18" charset="0"/>
            </a:rPr>
            <a:t>Установить доверительное сотрудничество между всеми участниками образовательных отношений (детьми, сотрудниками ДОО и родителями).</a:t>
          </a:r>
          <a:endParaRPr lang="ru-RU" sz="1750" dirty="0">
            <a:latin typeface="Times New Roman" pitchFamily="18" charset="0"/>
            <a:cs typeface="Times New Roman" pitchFamily="18" charset="0"/>
          </a:endParaRPr>
        </a:p>
      </dgm:t>
    </dgm:pt>
    <dgm:pt modelId="{15030F81-1B7F-4887-AEDB-CC695D710B68}" type="sibTrans" cxnId="{F89681DC-27F1-4D72-BEAE-CECCA1003DB4}">
      <dgm:prSet/>
      <dgm:spPr/>
      <dgm:t>
        <a:bodyPr/>
        <a:lstStyle/>
        <a:p>
          <a:endParaRPr lang="ru-RU"/>
        </a:p>
      </dgm:t>
    </dgm:pt>
    <dgm:pt modelId="{6A042861-C00A-4471-AB36-7E94BFDC4C75}" type="parTrans" cxnId="{F89681DC-27F1-4D72-BEAE-CECCA1003DB4}">
      <dgm:prSet/>
      <dgm:spPr/>
      <dgm:t>
        <a:bodyPr/>
        <a:lstStyle/>
        <a:p>
          <a:endParaRPr lang="ru-RU"/>
        </a:p>
      </dgm:t>
    </dgm:pt>
    <dgm:pt modelId="{45FE094B-F720-43F0-9EE4-812D47052C25}">
      <dgm:prSet custT="1"/>
      <dgm:spPr/>
      <dgm:t>
        <a:bodyPr/>
        <a:lstStyle/>
        <a:p>
          <a:pPr marL="171450">
            <a:lnSpc>
              <a:spcPct val="90000"/>
            </a:lnSpc>
            <a:spcAft>
              <a:spcPct val="15000"/>
            </a:spcAft>
          </a:pPr>
          <a:r>
            <a:rPr lang="ru-RU" sz="1750" dirty="0">
              <a:latin typeface="Times New Roman" pitchFamily="18" charset="0"/>
              <a:cs typeface="Times New Roman" pitchFamily="18" charset="0"/>
            </a:rPr>
            <a:t>Оказывать адресную квалифицированную помощь родителям воспитанников по различным проблемам силами специалистов детского сада.</a:t>
          </a:r>
        </a:p>
      </dgm:t>
    </dgm:pt>
    <dgm:pt modelId="{D49B2815-E59C-4833-9445-F71ABE1E1A98}" type="sibTrans" cxnId="{8F9CA6EF-5B4A-49B6-BFE5-23EE996CF99B}">
      <dgm:prSet/>
      <dgm:spPr/>
      <dgm:t>
        <a:bodyPr/>
        <a:lstStyle/>
        <a:p>
          <a:endParaRPr lang="ru-RU"/>
        </a:p>
      </dgm:t>
    </dgm:pt>
    <dgm:pt modelId="{6EADB5EF-7550-41CE-B152-049C81C0D1D2}" type="parTrans" cxnId="{8F9CA6EF-5B4A-49B6-BFE5-23EE996CF99B}">
      <dgm:prSet/>
      <dgm:spPr/>
      <dgm:t>
        <a:bodyPr/>
        <a:lstStyle/>
        <a:p>
          <a:endParaRPr lang="ru-RU"/>
        </a:p>
      </dgm:t>
    </dgm:pt>
    <dgm:pt modelId="{C1A451C2-88BE-4D39-B90D-8A2EDCB2DF74}">
      <dgm:prSet custT="1"/>
      <dgm:spPr/>
      <dgm:t>
        <a:bodyPr/>
        <a:lstStyle/>
        <a:p>
          <a:pPr marL="171450">
            <a:lnSpc>
              <a:spcPct val="90000"/>
            </a:lnSpc>
            <a:spcAft>
              <a:spcPct val="15000"/>
            </a:spcAft>
          </a:pPr>
          <a:r>
            <a:rPr lang="ru-RU" sz="1750" dirty="0">
              <a:latin typeface="Times New Roman" pitchFamily="18" charset="0"/>
              <a:cs typeface="Times New Roman" pitchFamily="18" charset="0"/>
            </a:rPr>
            <a:t>Способствовать формированию у родителей собственного взгляда на воспитание ребёнка с учётом его индивидуальных особенностей.</a:t>
          </a:r>
        </a:p>
      </dgm:t>
    </dgm:pt>
    <dgm:pt modelId="{3AA04A6F-75CC-4420-AE3C-F7296989A224}" type="sibTrans" cxnId="{D6658E33-0B75-44CD-A5AA-D58D906A0FD6}">
      <dgm:prSet/>
      <dgm:spPr/>
      <dgm:t>
        <a:bodyPr/>
        <a:lstStyle/>
        <a:p>
          <a:endParaRPr lang="ru-RU"/>
        </a:p>
      </dgm:t>
    </dgm:pt>
    <dgm:pt modelId="{E284782C-80AD-4F75-802C-EC2CA5B00D6A}" type="parTrans" cxnId="{D6658E33-0B75-44CD-A5AA-D58D906A0FD6}">
      <dgm:prSet/>
      <dgm:spPr/>
      <dgm:t>
        <a:bodyPr/>
        <a:lstStyle/>
        <a:p>
          <a:endParaRPr lang="ru-RU"/>
        </a:p>
      </dgm:t>
    </dgm:pt>
    <dgm:pt modelId="{71D5DD19-7DC4-4EFA-AFB6-7F483B0DEBD0}">
      <dgm:prSet custT="1"/>
      <dgm:spPr/>
      <dgm:t>
        <a:bodyPr/>
        <a:lstStyle/>
        <a:p>
          <a:pPr marL="171450">
            <a:lnSpc>
              <a:spcPct val="90000"/>
            </a:lnSpc>
            <a:spcAft>
              <a:spcPct val="15000"/>
            </a:spcAft>
          </a:pPr>
          <a:r>
            <a:rPr lang="ru-RU" sz="1750" dirty="0">
              <a:latin typeface="Times New Roman" pitchFamily="18" charset="0"/>
              <a:cs typeface="Times New Roman" pitchFamily="18" charset="0"/>
            </a:rPr>
            <a:t>Создать условия для обеспечения сохранности психического и физического здоровья детей с учётом их индивидуального темпа развития, возможностей и особенностей с привлечением семейного ресурса.</a:t>
          </a:r>
        </a:p>
      </dgm:t>
    </dgm:pt>
    <dgm:pt modelId="{B65BD70F-15A9-4400-B758-D95076C791B5}" type="sibTrans" cxnId="{4FEBC1A0-59F9-49B0-9DDF-DE2C701FADF3}">
      <dgm:prSet/>
      <dgm:spPr/>
      <dgm:t>
        <a:bodyPr/>
        <a:lstStyle/>
        <a:p>
          <a:endParaRPr lang="ru-RU"/>
        </a:p>
      </dgm:t>
    </dgm:pt>
    <dgm:pt modelId="{496C5D0D-5C25-4C63-A485-2655E79BE924}" type="parTrans" cxnId="{4FEBC1A0-59F9-49B0-9DDF-DE2C701FADF3}">
      <dgm:prSet/>
      <dgm:spPr/>
      <dgm:t>
        <a:bodyPr/>
        <a:lstStyle/>
        <a:p>
          <a:endParaRPr lang="ru-RU"/>
        </a:p>
      </dgm:t>
    </dgm:pt>
    <dgm:pt modelId="{EC508766-0216-4D1E-B218-A6F483B46942}">
      <dgm:prSet custT="1"/>
      <dgm:spPr/>
      <dgm:t>
        <a:bodyPr/>
        <a:lstStyle/>
        <a:p>
          <a:pPr marL="171450">
            <a:lnSpc>
              <a:spcPct val="90000"/>
            </a:lnSpc>
            <a:spcAft>
              <a:spcPct val="15000"/>
            </a:spcAft>
          </a:pPr>
          <a:r>
            <a:rPr lang="ru-RU" sz="1750" dirty="0">
              <a:latin typeface="Times New Roman" pitchFamily="18" charset="0"/>
              <a:cs typeface="Times New Roman" pitchFamily="18" charset="0"/>
            </a:rPr>
            <a:t>Обогатить педагогический опыт родителей через применение современных методов воспитания ребёнка.</a:t>
          </a:r>
        </a:p>
      </dgm:t>
    </dgm:pt>
    <dgm:pt modelId="{D82B6CF7-428E-42C1-B2E5-1FA46778F0FE}" type="sibTrans" cxnId="{E623E60D-3780-496B-B9C5-FAF5B8527922}">
      <dgm:prSet/>
      <dgm:spPr/>
      <dgm:t>
        <a:bodyPr/>
        <a:lstStyle/>
        <a:p>
          <a:endParaRPr lang="ru-RU"/>
        </a:p>
      </dgm:t>
    </dgm:pt>
    <dgm:pt modelId="{34A2AD03-F46E-4A59-8BDC-C562445944B2}" type="parTrans" cxnId="{E623E60D-3780-496B-B9C5-FAF5B8527922}">
      <dgm:prSet/>
      <dgm:spPr/>
      <dgm:t>
        <a:bodyPr/>
        <a:lstStyle/>
        <a:p>
          <a:endParaRPr lang="ru-RU"/>
        </a:p>
      </dgm:t>
    </dgm:pt>
    <dgm:pt modelId="{1C8C4A05-3FBA-42A3-BA7E-46DA29AC634B}">
      <dgm:prSet custT="1"/>
      <dgm:spPr/>
      <dgm:t>
        <a:bodyPr/>
        <a:lstStyle/>
        <a:p>
          <a:pPr marL="171450">
            <a:lnSpc>
              <a:spcPct val="90000"/>
            </a:lnSpc>
            <a:spcAft>
              <a:spcPct val="15000"/>
            </a:spcAft>
          </a:pPr>
          <a:r>
            <a:rPr lang="ru-RU" sz="1750" dirty="0">
              <a:latin typeface="Times New Roman" pitchFamily="18" charset="0"/>
              <a:cs typeface="Times New Roman" pitchFamily="18" charset="0"/>
            </a:rPr>
            <a:t>Приобщить родителей к активному участию в жизни детского сада через поиск и внедрение инновационных, наиболее эффективных форм работы в практику работы с семьями воспитанников.</a:t>
          </a:r>
        </a:p>
      </dgm:t>
    </dgm:pt>
    <dgm:pt modelId="{89EDF681-4136-4046-BDA4-DD670BE44471}" type="sibTrans" cxnId="{88E20DE5-7665-4CD5-B8E7-8D61F5248E16}">
      <dgm:prSet/>
      <dgm:spPr/>
      <dgm:t>
        <a:bodyPr/>
        <a:lstStyle/>
        <a:p>
          <a:endParaRPr lang="ru-RU"/>
        </a:p>
      </dgm:t>
    </dgm:pt>
    <dgm:pt modelId="{773643C9-7AD5-4BF2-8899-AB79DBA90AF2}" type="parTrans" cxnId="{88E20DE5-7665-4CD5-B8E7-8D61F5248E16}">
      <dgm:prSet/>
      <dgm:spPr/>
      <dgm:t>
        <a:bodyPr/>
        <a:lstStyle/>
        <a:p>
          <a:endParaRPr lang="ru-RU"/>
        </a:p>
      </dgm:t>
    </dgm:pt>
    <dgm:pt modelId="{1A6BB9E1-C339-46A7-8837-8DD4384DCF25}">
      <dgm:prSet custT="1"/>
      <dgm:spPr/>
      <dgm:t>
        <a:bodyPr/>
        <a:lstStyle/>
        <a:p>
          <a:pPr marL="171450">
            <a:lnSpc>
              <a:spcPct val="90000"/>
            </a:lnSpc>
            <a:spcAft>
              <a:spcPct val="15000"/>
            </a:spcAft>
          </a:pPr>
          <a:r>
            <a:rPr lang="ru-RU" sz="1750" dirty="0">
              <a:latin typeface="Times New Roman" pitchFamily="18" charset="0"/>
              <a:cs typeface="Times New Roman" pitchFamily="18" charset="0"/>
            </a:rPr>
            <a:t>Создать единое образовательное пространство в детском саду при активном участии семьи воспитанников ДОО.</a:t>
          </a:r>
        </a:p>
      </dgm:t>
    </dgm:pt>
    <dgm:pt modelId="{E7536D00-AF7A-4139-9312-D893C16A6986}" type="sibTrans" cxnId="{46FEBB3B-A845-4954-B36F-53FA70C5EA3A}">
      <dgm:prSet/>
      <dgm:spPr/>
      <dgm:t>
        <a:bodyPr/>
        <a:lstStyle/>
        <a:p>
          <a:endParaRPr lang="ru-RU"/>
        </a:p>
      </dgm:t>
    </dgm:pt>
    <dgm:pt modelId="{6DAE7DF9-56ED-4468-BD08-99D04E7D2F77}" type="parTrans" cxnId="{46FEBB3B-A845-4954-B36F-53FA70C5EA3A}">
      <dgm:prSet/>
      <dgm:spPr/>
      <dgm:t>
        <a:bodyPr/>
        <a:lstStyle/>
        <a:p>
          <a:endParaRPr lang="ru-RU"/>
        </a:p>
      </dgm:t>
    </dgm:pt>
    <dgm:pt modelId="{2DA2BC0E-DCC7-4DED-87F6-396FDC9A4D20}" type="pres">
      <dgm:prSet presAssocID="{70FCACF7-2A2E-451A-8A9B-323DC291E813}" presName="linearFlow" presStyleCnt="0">
        <dgm:presLayoutVars>
          <dgm:dir/>
          <dgm:animLvl val="lvl"/>
          <dgm:resizeHandles val="exact"/>
        </dgm:presLayoutVars>
      </dgm:prSet>
      <dgm:spPr/>
    </dgm:pt>
    <dgm:pt modelId="{2BBF8F45-9EF3-4F3E-B0CA-981752DDE398}" type="pres">
      <dgm:prSet presAssocID="{E86A8244-FB10-4B65-BDE7-95D411FC1F19}" presName="composite" presStyleCnt="0"/>
      <dgm:spPr/>
    </dgm:pt>
    <dgm:pt modelId="{55BB38BB-9EE5-4D6B-A58E-53DEA7A6BED1}" type="pres">
      <dgm:prSet presAssocID="{E86A8244-FB10-4B65-BDE7-95D411FC1F19}" presName="parentText" presStyleLbl="alignNode1" presStyleIdx="0" presStyleCnt="2">
        <dgm:presLayoutVars>
          <dgm:chMax val="1"/>
          <dgm:bulletEnabled val="1"/>
        </dgm:presLayoutVars>
      </dgm:prSet>
      <dgm:spPr/>
    </dgm:pt>
    <dgm:pt modelId="{7BC33BDF-A163-493C-A39A-0B5E62F091A7}" type="pres">
      <dgm:prSet presAssocID="{E86A8244-FB10-4B65-BDE7-95D411FC1F19}" presName="descendantText" presStyleLbl="alignAcc1" presStyleIdx="0" presStyleCnt="2" custScaleX="99388" custScaleY="146025" custLinFactNeighborX="1371" custLinFactNeighborY="6710">
        <dgm:presLayoutVars>
          <dgm:bulletEnabled val="1"/>
        </dgm:presLayoutVars>
      </dgm:prSet>
      <dgm:spPr>
        <a:prstGeom prst="round2DiagRect">
          <a:avLst/>
        </a:prstGeom>
      </dgm:spPr>
    </dgm:pt>
    <dgm:pt modelId="{2EB0BD47-4A77-4EAC-A8D2-468F615BECD8}" type="pres">
      <dgm:prSet presAssocID="{3B309482-C706-4134-8471-380FC7A16E8B}" presName="sp" presStyleCnt="0"/>
      <dgm:spPr/>
    </dgm:pt>
    <dgm:pt modelId="{D63F9883-8DAC-4034-8CB3-C55CC51AED3E}" type="pres">
      <dgm:prSet presAssocID="{625CCC8D-5967-4563-AB64-429C9BDF7F4A}" presName="composite" presStyleCnt="0"/>
      <dgm:spPr/>
    </dgm:pt>
    <dgm:pt modelId="{8092D564-47FA-47E8-BEC5-7B6A3A2D6E19}" type="pres">
      <dgm:prSet presAssocID="{625CCC8D-5967-4563-AB64-429C9BDF7F4A}" presName="parentText" presStyleLbl="alignNode1" presStyleIdx="1" presStyleCnt="2" custScaleY="309217" custLinFactNeighborX="-18523" custLinFactNeighborY="-5896">
        <dgm:presLayoutVars>
          <dgm:chMax val="1"/>
          <dgm:bulletEnabled val="1"/>
        </dgm:presLayoutVars>
      </dgm:prSet>
      <dgm:spPr/>
    </dgm:pt>
    <dgm:pt modelId="{124F0514-E459-4414-8620-9C1A3C712E3A}" type="pres">
      <dgm:prSet presAssocID="{625CCC8D-5967-4563-AB64-429C9BDF7F4A}" presName="descendantText" presStyleLbl="alignAcc1" presStyleIdx="1" presStyleCnt="2" custScaleX="98826" custScaleY="574538" custLinFactNeighborX="-30" custLinFactNeighborY="-465">
        <dgm:presLayoutVars>
          <dgm:bulletEnabled val="1"/>
        </dgm:presLayoutVars>
      </dgm:prSet>
      <dgm:spPr>
        <a:prstGeom prst="round2DiagRect">
          <a:avLst/>
        </a:prstGeom>
      </dgm:spPr>
    </dgm:pt>
  </dgm:ptLst>
  <dgm:cxnLst>
    <dgm:cxn modelId="{E623E60D-3780-496B-B9C5-FAF5B8527922}" srcId="{625CCC8D-5967-4563-AB64-429C9BDF7F4A}" destId="{EC508766-0216-4D1E-B218-A6F483B46942}" srcOrd="4" destOrd="0" parTransId="{34A2AD03-F46E-4A59-8BDC-C562445944B2}" sibTransId="{D82B6CF7-428E-42C1-B2E5-1FA46778F0FE}"/>
    <dgm:cxn modelId="{D6658E33-0B75-44CD-A5AA-D58D906A0FD6}" srcId="{625CCC8D-5967-4563-AB64-429C9BDF7F4A}" destId="{C1A451C2-88BE-4D39-B90D-8A2EDCB2DF74}" srcOrd="6" destOrd="0" parTransId="{E284782C-80AD-4F75-802C-EC2CA5B00D6A}" sibTransId="{3AA04A6F-75CC-4420-AE3C-F7296989A224}"/>
    <dgm:cxn modelId="{9DFAA533-A089-4861-BB3A-6299A78F911E}" type="presOf" srcId="{1C8C4A05-3FBA-42A3-BA7E-46DA29AC634B}" destId="{124F0514-E459-4414-8620-9C1A3C712E3A}" srcOrd="0" destOrd="3" presId="urn:microsoft.com/office/officeart/2005/8/layout/chevron2"/>
    <dgm:cxn modelId="{46FEBB3B-A845-4954-B36F-53FA70C5EA3A}" srcId="{625CCC8D-5967-4563-AB64-429C9BDF7F4A}" destId="{1A6BB9E1-C339-46A7-8837-8DD4384DCF25}" srcOrd="2" destOrd="0" parTransId="{6DAE7DF9-56ED-4468-BD08-99D04E7D2F77}" sibTransId="{E7536D00-AF7A-4139-9312-D893C16A6986}"/>
    <dgm:cxn modelId="{3DB0734F-AC4C-4F40-818C-052ACBA65179}" type="presOf" srcId="{C1A451C2-88BE-4D39-B90D-8A2EDCB2DF74}" destId="{124F0514-E459-4414-8620-9C1A3C712E3A}" srcOrd="0" destOrd="6" presId="urn:microsoft.com/office/officeart/2005/8/layout/chevron2"/>
    <dgm:cxn modelId="{16C0AD7A-438B-4EE7-8363-53505D04AD37}" type="presOf" srcId="{AC686A7C-1101-4BD8-9937-93A09560341F}" destId="{124F0514-E459-4414-8620-9C1A3C712E3A}" srcOrd="0" destOrd="1" presId="urn:microsoft.com/office/officeart/2005/8/layout/chevron2"/>
    <dgm:cxn modelId="{81F15D8A-40C8-483D-9C72-7D6EC79DB1BA}" type="presOf" srcId="{45FE094B-F720-43F0-9EE4-812D47052C25}" destId="{124F0514-E459-4414-8620-9C1A3C712E3A}" srcOrd="0" destOrd="7" presId="urn:microsoft.com/office/officeart/2005/8/layout/chevron2"/>
    <dgm:cxn modelId="{FBC30A8C-EE5A-4A9A-A832-26F725A16D7C}" type="presOf" srcId="{71D5DD19-7DC4-4EFA-AFB6-7F483B0DEBD0}" destId="{124F0514-E459-4414-8620-9C1A3C712E3A}" srcOrd="0" destOrd="5" presId="urn:microsoft.com/office/officeart/2005/8/layout/chevron2"/>
    <dgm:cxn modelId="{15E62E8F-29F2-4086-9EF0-BDA50A6E3B8F}" type="presOf" srcId="{E86A8244-FB10-4B65-BDE7-95D411FC1F19}" destId="{55BB38BB-9EE5-4D6B-A58E-53DEA7A6BED1}" srcOrd="0" destOrd="0" presId="urn:microsoft.com/office/officeart/2005/8/layout/chevron2"/>
    <dgm:cxn modelId="{BF573490-35EA-4ED4-BC4D-0CFBDECD0938}" type="presOf" srcId="{70FCACF7-2A2E-451A-8A9B-323DC291E813}" destId="{2DA2BC0E-DCC7-4DED-87F6-396FDC9A4D20}" srcOrd="0" destOrd="0" presId="urn:microsoft.com/office/officeart/2005/8/layout/chevron2"/>
    <dgm:cxn modelId="{F5127898-EE55-42D7-9620-9D947AC28567}" srcId="{70FCACF7-2A2E-451A-8A9B-323DC291E813}" destId="{E86A8244-FB10-4B65-BDE7-95D411FC1F19}" srcOrd="0" destOrd="0" parTransId="{4B7C0954-4852-493C-866D-5F22550B52FF}" sibTransId="{3B309482-C706-4134-8471-380FC7A16E8B}"/>
    <dgm:cxn modelId="{0AAB919A-8D03-405F-87D6-837C54445780}" srcId="{625CCC8D-5967-4563-AB64-429C9BDF7F4A}" destId="{834D0FC0-0E33-4A5E-8C6B-1473166253CD}" srcOrd="0" destOrd="0" parTransId="{7C5CDACC-C0FE-4241-BCF7-28DC5A343C39}" sibTransId="{265318C4-B301-4CB0-ABB7-686BE4EA5DEF}"/>
    <dgm:cxn modelId="{4FEBC1A0-59F9-49B0-9DDF-DE2C701FADF3}" srcId="{625CCC8D-5967-4563-AB64-429C9BDF7F4A}" destId="{71D5DD19-7DC4-4EFA-AFB6-7F483B0DEBD0}" srcOrd="5" destOrd="0" parTransId="{496C5D0D-5C25-4C63-A485-2655E79BE924}" sibTransId="{B65BD70F-15A9-4400-B758-D95076C791B5}"/>
    <dgm:cxn modelId="{220D47A4-5291-4B08-A46B-3C2B54F2B91A}" type="presOf" srcId="{1A6BB9E1-C339-46A7-8837-8DD4384DCF25}" destId="{124F0514-E459-4414-8620-9C1A3C712E3A}" srcOrd="0" destOrd="2" presId="urn:microsoft.com/office/officeart/2005/8/layout/chevron2"/>
    <dgm:cxn modelId="{65B4B0AB-A41F-471F-99B9-659D6571C3B2}" type="presOf" srcId="{EC508766-0216-4D1E-B218-A6F483B46942}" destId="{124F0514-E459-4414-8620-9C1A3C712E3A}" srcOrd="0" destOrd="4" presId="urn:microsoft.com/office/officeart/2005/8/layout/chevron2"/>
    <dgm:cxn modelId="{5EC9B5B7-9DE1-4610-BA2F-A520FCCA06EB}" srcId="{70FCACF7-2A2E-451A-8A9B-323DC291E813}" destId="{625CCC8D-5967-4563-AB64-429C9BDF7F4A}" srcOrd="1" destOrd="0" parTransId="{D68CC42D-B998-4C36-BE16-F7A886B1B18B}" sibTransId="{79F9325E-5116-4D73-8D50-7D4B4C7F3EE5}"/>
    <dgm:cxn modelId="{1E78B7BF-4778-4196-8679-FF156070D1A8}" type="presOf" srcId="{EEAC9630-4B7E-451C-9D76-8915DAAD65D6}" destId="{7BC33BDF-A163-493C-A39A-0B5E62F091A7}" srcOrd="0" destOrd="0" presId="urn:microsoft.com/office/officeart/2005/8/layout/chevron2"/>
    <dgm:cxn modelId="{A1BBE0C2-A54C-42B6-AC6E-2C589EDA8ADD}" type="presOf" srcId="{834D0FC0-0E33-4A5E-8C6B-1473166253CD}" destId="{124F0514-E459-4414-8620-9C1A3C712E3A}" srcOrd="0" destOrd="0" presId="urn:microsoft.com/office/officeart/2005/8/layout/chevron2"/>
    <dgm:cxn modelId="{238C1BC8-4E86-4ECD-BB88-5B35E12D79F5}" type="presOf" srcId="{625CCC8D-5967-4563-AB64-429C9BDF7F4A}" destId="{8092D564-47FA-47E8-BEC5-7B6A3A2D6E19}" srcOrd="0" destOrd="0" presId="urn:microsoft.com/office/officeart/2005/8/layout/chevron2"/>
    <dgm:cxn modelId="{E4E911DC-4E67-41C3-AD7A-E58388E67AB9}" srcId="{E86A8244-FB10-4B65-BDE7-95D411FC1F19}" destId="{EEAC9630-4B7E-451C-9D76-8915DAAD65D6}" srcOrd="0" destOrd="0" parTransId="{A6271B58-E7B8-46CE-968E-D7A4BC086AA5}" sibTransId="{EDD5E158-3294-41AE-8310-31C2690F94BB}"/>
    <dgm:cxn modelId="{F89681DC-27F1-4D72-BEAE-CECCA1003DB4}" srcId="{625CCC8D-5967-4563-AB64-429C9BDF7F4A}" destId="{AC686A7C-1101-4BD8-9937-93A09560341F}" srcOrd="1" destOrd="0" parTransId="{6A042861-C00A-4471-AB36-7E94BFDC4C75}" sibTransId="{15030F81-1B7F-4887-AEDB-CC695D710B68}"/>
    <dgm:cxn modelId="{88E20DE5-7665-4CD5-B8E7-8D61F5248E16}" srcId="{625CCC8D-5967-4563-AB64-429C9BDF7F4A}" destId="{1C8C4A05-3FBA-42A3-BA7E-46DA29AC634B}" srcOrd="3" destOrd="0" parTransId="{773643C9-7AD5-4BF2-8899-AB79DBA90AF2}" sibTransId="{89EDF681-4136-4046-BDA4-DD670BE44471}"/>
    <dgm:cxn modelId="{8F9CA6EF-5B4A-49B6-BFE5-23EE996CF99B}" srcId="{625CCC8D-5967-4563-AB64-429C9BDF7F4A}" destId="{45FE094B-F720-43F0-9EE4-812D47052C25}" srcOrd="7" destOrd="0" parTransId="{6EADB5EF-7550-41CE-B152-049C81C0D1D2}" sibTransId="{D49B2815-E59C-4833-9445-F71ABE1E1A98}"/>
    <dgm:cxn modelId="{0723FE78-F488-4E96-8A08-568039852ADA}" type="presParOf" srcId="{2DA2BC0E-DCC7-4DED-87F6-396FDC9A4D20}" destId="{2BBF8F45-9EF3-4F3E-B0CA-981752DDE398}" srcOrd="0" destOrd="0" presId="urn:microsoft.com/office/officeart/2005/8/layout/chevron2"/>
    <dgm:cxn modelId="{1ED35A23-8DD9-4F47-90E8-CA026417F02C}" type="presParOf" srcId="{2BBF8F45-9EF3-4F3E-B0CA-981752DDE398}" destId="{55BB38BB-9EE5-4D6B-A58E-53DEA7A6BED1}" srcOrd="0" destOrd="0" presId="urn:microsoft.com/office/officeart/2005/8/layout/chevron2"/>
    <dgm:cxn modelId="{CFFCD12F-691D-420F-88B8-3850BE74BC34}" type="presParOf" srcId="{2BBF8F45-9EF3-4F3E-B0CA-981752DDE398}" destId="{7BC33BDF-A163-493C-A39A-0B5E62F091A7}" srcOrd="1" destOrd="0" presId="urn:microsoft.com/office/officeart/2005/8/layout/chevron2"/>
    <dgm:cxn modelId="{6999C295-6DD4-45D0-AF98-CDC202B1418D}" type="presParOf" srcId="{2DA2BC0E-DCC7-4DED-87F6-396FDC9A4D20}" destId="{2EB0BD47-4A77-4EAC-A8D2-468F615BECD8}" srcOrd="1" destOrd="0" presId="urn:microsoft.com/office/officeart/2005/8/layout/chevron2"/>
    <dgm:cxn modelId="{490DAC7E-C77D-4307-A2CA-E5513F1A3A8C}" type="presParOf" srcId="{2DA2BC0E-DCC7-4DED-87F6-396FDC9A4D20}" destId="{D63F9883-8DAC-4034-8CB3-C55CC51AED3E}" srcOrd="2" destOrd="0" presId="urn:microsoft.com/office/officeart/2005/8/layout/chevron2"/>
    <dgm:cxn modelId="{AEC8FBF5-47E1-4534-BB15-8632E7692A6E}" type="presParOf" srcId="{D63F9883-8DAC-4034-8CB3-C55CC51AED3E}" destId="{8092D564-47FA-47E8-BEC5-7B6A3A2D6E19}" srcOrd="0" destOrd="0" presId="urn:microsoft.com/office/officeart/2005/8/layout/chevron2"/>
    <dgm:cxn modelId="{A95BCDCE-E4C7-4535-AAB6-A090C053801E}" type="presParOf" srcId="{D63F9883-8DAC-4034-8CB3-C55CC51AED3E}" destId="{124F0514-E459-4414-8620-9C1A3C712E3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0FCACF7-2A2E-451A-8A9B-323DC291E813}" type="doc">
      <dgm:prSet loTypeId="urn:microsoft.com/office/officeart/2005/8/layout/chevron2" loCatId="list" qsTypeId="urn:microsoft.com/office/officeart/2005/8/quickstyle/3d2#2" qsCatId="3D" csTypeId="urn:microsoft.com/office/officeart/2005/8/colors/accent5_1" csCatId="accent5" phldr="1"/>
      <dgm:spPr/>
      <dgm:t>
        <a:bodyPr/>
        <a:lstStyle/>
        <a:p>
          <a:endParaRPr lang="ru-RU"/>
        </a:p>
      </dgm:t>
    </dgm:pt>
    <dgm:pt modelId="{EEAC9630-4B7E-451C-9D76-8915DAAD65D6}">
      <dgm:prSet phldrT="[Текст]" custT="1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sz="2800" dirty="0">
              <a:latin typeface="Times New Roman" pitchFamily="18" charset="0"/>
              <a:cs typeface="Aharoni" pitchFamily="2" charset="-79"/>
            </a:rPr>
            <a:t>актуализация потребностей родителей в образовании собственного ребенка.</a:t>
          </a:r>
          <a:endParaRPr lang="ru-RU" sz="2800" b="1" dirty="0">
            <a:latin typeface="Times New Roman" pitchFamily="18" charset="0"/>
            <a:cs typeface="Aharoni" pitchFamily="2" charset="-79"/>
          </a:endParaRPr>
        </a:p>
      </dgm:t>
    </dgm:pt>
    <dgm:pt modelId="{EDD5E158-3294-41AE-8310-31C2690F94BB}" type="sibTrans" cxnId="{E4E911DC-4E67-41C3-AD7A-E58388E67AB9}">
      <dgm:prSet/>
      <dgm:spPr/>
      <dgm:t>
        <a:bodyPr/>
        <a:lstStyle/>
        <a:p>
          <a:endParaRPr lang="ru-RU"/>
        </a:p>
      </dgm:t>
    </dgm:pt>
    <dgm:pt modelId="{A6271B58-E7B8-46CE-968E-D7A4BC086AA5}" type="parTrans" cxnId="{E4E911DC-4E67-41C3-AD7A-E58388E67AB9}">
      <dgm:prSet/>
      <dgm:spPr/>
      <dgm:t>
        <a:bodyPr/>
        <a:lstStyle/>
        <a:p>
          <a:endParaRPr lang="ru-RU"/>
        </a:p>
      </dgm:t>
    </dgm:pt>
    <dgm:pt modelId="{E86A8244-FB10-4B65-BDE7-95D411FC1F19}">
      <dgm:prSet phldrT="[Текст]"/>
      <dgm:spPr/>
      <dgm:t>
        <a:bodyPr/>
        <a:lstStyle/>
        <a:p>
          <a:r>
            <a: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rPr>
            <a:t>ЦЕЛЬ</a:t>
          </a:r>
        </a:p>
      </dgm:t>
    </dgm:pt>
    <dgm:pt modelId="{3B309482-C706-4134-8471-380FC7A16E8B}" type="sibTrans" cxnId="{F5127898-EE55-42D7-9620-9D947AC28567}">
      <dgm:prSet/>
      <dgm:spPr/>
      <dgm:t>
        <a:bodyPr/>
        <a:lstStyle/>
        <a:p>
          <a:endParaRPr lang="ru-RU"/>
        </a:p>
      </dgm:t>
    </dgm:pt>
    <dgm:pt modelId="{4B7C0954-4852-493C-866D-5F22550B52FF}" type="parTrans" cxnId="{F5127898-EE55-42D7-9620-9D947AC28567}">
      <dgm:prSet/>
      <dgm:spPr/>
      <dgm:t>
        <a:bodyPr/>
        <a:lstStyle/>
        <a:p>
          <a:endParaRPr lang="ru-RU"/>
        </a:p>
      </dgm:t>
    </dgm:pt>
    <dgm:pt modelId="{625CCC8D-5967-4563-AB64-429C9BDF7F4A}">
      <dgm:prSet phldrT="[Текст]" custT="1"/>
      <dgm:spPr/>
      <dgm:t>
        <a:bodyPr vert="vert270"/>
        <a:lstStyle/>
        <a:p>
          <a:r>
            <a:rPr lang="ru-RU" sz="24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rPr>
            <a:t>ЗАДАЧИ</a:t>
          </a:r>
        </a:p>
      </dgm:t>
    </dgm:pt>
    <dgm:pt modelId="{79F9325E-5116-4D73-8D50-7D4B4C7F3EE5}" type="sibTrans" cxnId="{5EC9B5B7-9DE1-4610-BA2F-A520FCCA06EB}">
      <dgm:prSet/>
      <dgm:spPr/>
      <dgm:t>
        <a:bodyPr/>
        <a:lstStyle/>
        <a:p>
          <a:endParaRPr lang="ru-RU"/>
        </a:p>
      </dgm:t>
    </dgm:pt>
    <dgm:pt modelId="{D68CC42D-B998-4C36-BE16-F7A886B1B18B}" type="parTrans" cxnId="{5EC9B5B7-9DE1-4610-BA2F-A520FCCA06EB}">
      <dgm:prSet/>
      <dgm:spPr/>
      <dgm:t>
        <a:bodyPr/>
        <a:lstStyle/>
        <a:p>
          <a:endParaRPr lang="ru-RU"/>
        </a:p>
      </dgm:t>
    </dgm:pt>
    <dgm:pt modelId="{45FE094B-F720-43F0-9EE4-812D47052C25}">
      <dgm:prSet custT="1"/>
      <dgm:spPr/>
      <dgm:t>
        <a:bodyPr/>
        <a:lstStyle/>
        <a:p>
          <a:pPr marL="171450">
            <a:lnSpc>
              <a:spcPct val="90000"/>
            </a:lnSpc>
            <a:spcAft>
              <a:spcPct val="15000"/>
            </a:spcAft>
          </a:pPr>
          <a:endParaRPr lang="ru-RU" sz="1750" dirty="0">
            <a:latin typeface="Times New Roman" pitchFamily="18" charset="0"/>
            <a:cs typeface="Times New Roman" pitchFamily="18" charset="0"/>
          </a:endParaRPr>
        </a:p>
      </dgm:t>
    </dgm:pt>
    <dgm:pt modelId="{D49B2815-E59C-4833-9445-F71ABE1E1A98}" type="sibTrans" cxnId="{8F9CA6EF-5B4A-49B6-BFE5-23EE996CF99B}">
      <dgm:prSet/>
      <dgm:spPr/>
      <dgm:t>
        <a:bodyPr/>
        <a:lstStyle/>
        <a:p>
          <a:endParaRPr lang="ru-RU"/>
        </a:p>
      </dgm:t>
    </dgm:pt>
    <dgm:pt modelId="{6EADB5EF-7550-41CE-B152-049C81C0D1D2}" type="parTrans" cxnId="{8F9CA6EF-5B4A-49B6-BFE5-23EE996CF99B}">
      <dgm:prSet/>
      <dgm:spPr/>
      <dgm:t>
        <a:bodyPr/>
        <a:lstStyle/>
        <a:p>
          <a:endParaRPr lang="ru-RU"/>
        </a:p>
      </dgm:t>
    </dgm:pt>
    <dgm:pt modelId="{7E09421F-3CE1-42A8-B991-A1AE697F29A1}">
      <dgm:prSet custT="1"/>
      <dgm:spPr/>
      <dgm:t>
        <a:bodyPr/>
        <a:lstStyle/>
        <a:p>
          <a:r>
            <a:rPr lang="ru-RU" sz="2400" dirty="0">
              <a:latin typeface="Times New Roman" pitchFamily="18" charset="0"/>
              <a:cs typeface="Times New Roman" pitchFamily="18" charset="0"/>
            </a:rPr>
            <a:t>Изучить возможности участия родителей и их отношение к совместной деятельности ДОО и семьи. </a:t>
          </a:r>
        </a:p>
      </dgm:t>
    </dgm:pt>
    <dgm:pt modelId="{EB002D46-6331-4113-88E1-5F44E2C9D361}" type="sibTrans" cxnId="{B9A67B3C-D2D6-4DD4-9725-EF9A901CA1DB}">
      <dgm:prSet/>
      <dgm:spPr/>
      <dgm:t>
        <a:bodyPr/>
        <a:lstStyle/>
        <a:p>
          <a:endParaRPr lang="ru-RU"/>
        </a:p>
      </dgm:t>
    </dgm:pt>
    <dgm:pt modelId="{173BE7FD-F822-464E-8F88-1CA8522A9807}" type="parTrans" cxnId="{B9A67B3C-D2D6-4DD4-9725-EF9A901CA1DB}">
      <dgm:prSet/>
      <dgm:spPr/>
      <dgm:t>
        <a:bodyPr/>
        <a:lstStyle/>
        <a:p>
          <a:endParaRPr lang="ru-RU"/>
        </a:p>
      </dgm:t>
    </dgm:pt>
    <dgm:pt modelId="{7832BDD2-A9E3-46A9-95CD-8B800E6FF3C4}">
      <dgm:prSet custT="1"/>
      <dgm:spPr/>
      <dgm:t>
        <a:bodyPr/>
        <a:lstStyle/>
        <a:p>
          <a:r>
            <a:rPr lang="ru-RU" sz="2400" dirty="0">
              <a:latin typeface="Times New Roman" pitchFamily="18" charset="0"/>
              <a:cs typeface="Times New Roman" pitchFamily="18" charset="0"/>
            </a:rPr>
            <a:t>Изучить процессы интеграции семьи и дошкольного учреждения;</a:t>
          </a:r>
        </a:p>
      </dgm:t>
    </dgm:pt>
    <dgm:pt modelId="{FE473861-599F-4734-B890-D5AA97F91BF9}" type="sibTrans" cxnId="{FC7789DE-CC11-4E78-B1A1-A56D446B687C}">
      <dgm:prSet/>
      <dgm:spPr/>
      <dgm:t>
        <a:bodyPr/>
        <a:lstStyle/>
        <a:p>
          <a:endParaRPr lang="ru-RU"/>
        </a:p>
      </dgm:t>
    </dgm:pt>
    <dgm:pt modelId="{63C1D708-C044-4586-AE1E-3ECBDD40A664}" type="parTrans" cxnId="{FC7789DE-CC11-4E78-B1A1-A56D446B687C}">
      <dgm:prSet/>
      <dgm:spPr/>
      <dgm:t>
        <a:bodyPr/>
        <a:lstStyle/>
        <a:p>
          <a:endParaRPr lang="ru-RU"/>
        </a:p>
      </dgm:t>
    </dgm:pt>
    <dgm:pt modelId="{3589425C-C23C-4CE2-8DFE-49B26B47E5AA}">
      <dgm:prSet custT="1"/>
      <dgm:spPr/>
      <dgm:t>
        <a:bodyPr/>
        <a:lstStyle/>
        <a:p>
          <a:r>
            <a:rPr lang="ru-RU" sz="2400" dirty="0">
              <a:latin typeface="Times New Roman" pitchFamily="18" charset="0"/>
              <a:cs typeface="Times New Roman" pitchFamily="18" charset="0"/>
            </a:rPr>
            <a:t>Выявить отношение родителей к образовательному процессу в семье и дошкольном учреждении;</a:t>
          </a:r>
        </a:p>
      </dgm:t>
    </dgm:pt>
    <dgm:pt modelId="{522B0EB1-156A-47B9-AE37-F9A2B3769F93}" type="sibTrans" cxnId="{C897BB9A-D5B3-4B79-B056-6B748CD320A8}">
      <dgm:prSet/>
      <dgm:spPr/>
    </dgm:pt>
    <dgm:pt modelId="{77E74620-A9AD-4BEE-A065-73206BEE53EC}" type="parTrans" cxnId="{C897BB9A-D5B3-4B79-B056-6B748CD320A8}">
      <dgm:prSet/>
      <dgm:spPr/>
    </dgm:pt>
    <dgm:pt modelId="{834D0FC0-0E33-4A5E-8C6B-1473166253CD}">
      <dgm:prSet phldrT="[Текст]" custT="1"/>
      <dgm:spPr/>
      <dgm:t>
        <a:bodyPr/>
        <a:lstStyle/>
        <a:p>
          <a:pPr marL="114300">
            <a:lnSpc>
              <a:spcPct val="90000"/>
            </a:lnSpc>
            <a:spcAft>
              <a:spcPct val="15000"/>
            </a:spcAft>
          </a:pPr>
          <a:endParaRPr lang="ru-RU" sz="2400" b="1" dirty="0">
            <a:latin typeface="Times New Roman" pitchFamily="18" charset="0"/>
            <a:cs typeface="Times New Roman" pitchFamily="18" charset="0"/>
          </a:endParaRPr>
        </a:p>
      </dgm:t>
    </dgm:pt>
    <dgm:pt modelId="{265318C4-B301-4CB0-ABB7-686BE4EA5DEF}" type="sibTrans" cxnId="{0AAB919A-8D03-405F-87D6-837C54445780}">
      <dgm:prSet/>
      <dgm:spPr/>
      <dgm:t>
        <a:bodyPr/>
        <a:lstStyle/>
        <a:p>
          <a:endParaRPr lang="ru-RU"/>
        </a:p>
      </dgm:t>
    </dgm:pt>
    <dgm:pt modelId="{7C5CDACC-C0FE-4241-BCF7-28DC5A343C39}" type="parTrans" cxnId="{0AAB919A-8D03-405F-87D6-837C54445780}">
      <dgm:prSet/>
      <dgm:spPr/>
      <dgm:t>
        <a:bodyPr/>
        <a:lstStyle/>
        <a:p>
          <a:endParaRPr lang="ru-RU"/>
        </a:p>
      </dgm:t>
    </dgm:pt>
    <dgm:pt modelId="{2772E243-AC35-496B-BEB8-6191B675D5E7}">
      <dgm:prSet custT="1"/>
      <dgm:spPr/>
      <dgm:t>
        <a:bodyPr/>
        <a:lstStyle/>
        <a:p>
          <a:r>
            <a:rPr lang="ru-RU" sz="2400" dirty="0">
              <a:latin typeface="Times New Roman" pitchFamily="18" charset="0"/>
              <a:cs typeface="Times New Roman" pitchFamily="18" charset="0"/>
            </a:rPr>
            <a:t>Подобрать диагностический инструментарий для изучения эффективности  взаимодействия детского сада и семьи;</a:t>
          </a:r>
        </a:p>
      </dgm:t>
    </dgm:pt>
    <dgm:pt modelId="{D11EFD6D-1245-499E-9ABF-E841C4680FBE}" type="sibTrans" cxnId="{6F8E09A1-F170-47AC-A966-9EED578354F6}">
      <dgm:prSet/>
      <dgm:spPr/>
      <dgm:t>
        <a:bodyPr/>
        <a:lstStyle/>
        <a:p>
          <a:endParaRPr lang="ru-RU"/>
        </a:p>
      </dgm:t>
    </dgm:pt>
    <dgm:pt modelId="{7E6A9DB7-BDC1-466B-B8ED-18D632EAE363}" type="parTrans" cxnId="{6F8E09A1-F170-47AC-A966-9EED578354F6}">
      <dgm:prSet/>
      <dgm:spPr/>
      <dgm:t>
        <a:bodyPr/>
        <a:lstStyle/>
        <a:p>
          <a:endParaRPr lang="ru-RU"/>
        </a:p>
      </dgm:t>
    </dgm:pt>
    <dgm:pt modelId="{2DA2BC0E-DCC7-4DED-87F6-396FDC9A4D20}" type="pres">
      <dgm:prSet presAssocID="{70FCACF7-2A2E-451A-8A9B-323DC291E813}" presName="linearFlow" presStyleCnt="0">
        <dgm:presLayoutVars>
          <dgm:dir/>
          <dgm:animLvl val="lvl"/>
          <dgm:resizeHandles val="exact"/>
        </dgm:presLayoutVars>
      </dgm:prSet>
      <dgm:spPr/>
    </dgm:pt>
    <dgm:pt modelId="{2BBF8F45-9EF3-4F3E-B0CA-981752DDE398}" type="pres">
      <dgm:prSet presAssocID="{E86A8244-FB10-4B65-BDE7-95D411FC1F19}" presName="composite" presStyleCnt="0"/>
      <dgm:spPr/>
    </dgm:pt>
    <dgm:pt modelId="{55BB38BB-9EE5-4D6B-A58E-53DEA7A6BED1}" type="pres">
      <dgm:prSet presAssocID="{E86A8244-FB10-4B65-BDE7-95D411FC1F19}" presName="parentText" presStyleLbl="alignNode1" presStyleIdx="0" presStyleCnt="2">
        <dgm:presLayoutVars>
          <dgm:chMax val="1"/>
          <dgm:bulletEnabled val="1"/>
        </dgm:presLayoutVars>
      </dgm:prSet>
      <dgm:spPr/>
    </dgm:pt>
    <dgm:pt modelId="{7BC33BDF-A163-493C-A39A-0B5E62F091A7}" type="pres">
      <dgm:prSet presAssocID="{E86A8244-FB10-4B65-BDE7-95D411FC1F19}" presName="descendantText" presStyleLbl="alignAcc1" presStyleIdx="0" presStyleCnt="2" custScaleX="99388" custScaleY="146025" custLinFactNeighborX="1371" custLinFactNeighborY="6710">
        <dgm:presLayoutVars>
          <dgm:bulletEnabled val="1"/>
        </dgm:presLayoutVars>
      </dgm:prSet>
      <dgm:spPr>
        <a:prstGeom prst="round2DiagRect">
          <a:avLst/>
        </a:prstGeom>
      </dgm:spPr>
    </dgm:pt>
    <dgm:pt modelId="{2EB0BD47-4A77-4EAC-A8D2-468F615BECD8}" type="pres">
      <dgm:prSet presAssocID="{3B309482-C706-4134-8471-380FC7A16E8B}" presName="sp" presStyleCnt="0"/>
      <dgm:spPr/>
    </dgm:pt>
    <dgm:pt modelId="{D63F9883-8DAC-4034-8CB3-C55CC51AED3E}" type="pres">
      <dgm:prSet presAssocID="{625CCC8D-5967-4563-AB64-429C9BDF7F4A}" presName="composite" presStyleCnt="0"/>
      <dgm:spPr/>
    </dgm:pt>
    <dgm:pt modelId="{8092D564-47FA-47E8-BEC5-7B6A3A2D6E19}" type="pres">
      <dgm:prSet presAssocID="{625CCC8D-5967-4563-AB64-429C9BDF7F4A}" presName="parentText" presStyleLbl="alignNode1" presStyleIdx="1" presStyleCnt="2" custScaleY="235993" custLinFactNeighborX="-2228" custLinFactNeighborY="-23292">
        <dgm:presLayoutVars>
          <dgm:chMax val="1"/>
          <dgm:bulletEnabled val="1"/>
        </dgm:presLayoutVars>
      </dgm:prSet>
      <dgm:spPr/>
    </dgm:pt>
    <dgm:pt modelId="{124F0514-E459-4414-8620-9C1A3C712E3A}" type="pres">
      <dgm:prSet presAssocID="{625CCC8D-5967-4563-AB64-429C9BDF7F4A}" presName="descendantText" presStyleLbl="alignAcc1" presStyleIdx="1" presStyleCnt="2" custScaleX="98826" custScaleY="392379" custLinFactNeighborX="-30" custLinFactNeighborY="-465">
        <dgm:presLayoutVars>
          <dgm:bulletEnabled val="1"/>
        </dgm:presLayoutVars>
      </dgm:prSet>
      <dgm:spPr>
        <a:prstGeom prst="round2DiagRect">
          <a:avLst/>
        </a:prstGeom>
      </dgm:spPr>
    </dgm:pt>
  </dgm:ptLst>
  <dgm:cxnLst>
    <dgm:cxn modelId="{D552442B-4893-425F-8C0F-D8057B2341FD}" type="presOf" srcId="{3589425C-C23C-4CE2-8DFE-49B26B47E5AA}" destId="{124F0514-E459-4414-8620-9C1A3C712E3A}" srcOrd="0" destOrd="2" presId="urn:microsoft.com/office/officeart/2005/8/layout/chevron2"/>
    <dgm:cxn modelId="{5CF7EE2E-34B1-4785-86E7-A038485A2A97}" type="presOf" srcId="{E86A8244-FB10-4B65-BDE7-95D411FC1F19}" destId="{55BB38BB-9EE5-4D6B-A58E-53DEA7A6BED1}" srcOrd="0" destOrd="0" presId="urn:microsoft.com/office/officeart/2005/8/layout/chevron2"/>
    <dgm:cxn modelId="{B9A67B3C-D2D6-4DD4-9725-EF9A901CA1DB}" srcId="{625CCC8D-5967-4563-AB64-429C9BDF7F4A}" destId="{7E09421F-3CE1-42A8-B991-A1AE697F29A1}" srcOrd="4" destOrd="0" parTransId="{173BE7FD-F822-464E-8F88-1CA8522A9807}" sibTransId="{EB002D46-6331-4113-88E1-5F44E2C9D361}"/>
    <dgm:cxn modelId="{945BE85D-02D5-4C09-A093-B45F805EBC44}" type="presOf" srcId="{70FCACF7-2A2E-451A-8A9B-323DC291E813}" destId="{2DA2BC0E-DCC7-4DED-87F6-396FDC9A4D20}" srcOrd="0" destOrd="0" presId="urn:microsoft.com/office/officeart/2005/8/layout/chevron2"/>
    <dgm:cxn modelId="{61E9CB62-7406-450C-80C6-F6616D559F39}" type="presOf" srcId="{2772E243-AC35-496B-BEB8-6191B675D5E7}" destId="{124F0514-E459-4414-8620-9C1A3C712E3A}" srcOrd="0" destOrd="1" presId="urn:microsoft.com/office/officeart/2005/8/layout/chevron2"/>
    <dgm:cxn modelId="{584C3A6B-200D-417C-B69D-0C20F02FEE36}" type="presOf" srcId="{834D0FC0-0E33-4A5E-8C6B-1473166253CD}" destId="{124F0514-E459-4414-8620-9C1A3C712E3A}" srcOrd="0" destOrd="0" presId="urn:microsoft.com/office/officeart/2005/8/layout/chevron2"/>
    <dgm:cxn modelId="{2C93478C-B367-411F-9931-6EDB88A923A3}" type="presOf" srcId="{625CCC8D-5967-4563-AB64-429C9BDF7F4A}" destId="{8092D564-47FA-47E8-BEC5-7B6A3A2D6E19}" srcOrd="0" destOrd="0" presId="urn:microsoft.com/office/officeart/2005/8/layout/chevron2"/>
    <dgm:cxn modelId="{F5127898-EE55-42D7-9620-9D947AC28567}" srcId="{70FCACF7-2A2E-451A-8A9B-323DC291E813}" destId="{E86A8244-FB10-4B65-BDE7-95D411FC1F19}" srcOrd="0" destOrd="0" parTransId="{4B7C0954-4852-493C-866D-5F22550B52FF}" sibTransId="{3B309482-C706-4134-8471-380FC7A16E8B}"/>
    <dgm:cxn modelId="{0AAB919A-8D03-405F-87D6-837C54445780}" srcId="{625CCC8D-5967-4563-AB64-429C9BDF7F4A}" destId="{834D0FC0-0E33-4A5E-8C6B-1473166253CD}" srcOrd="0" destOrd="0" parTransId="{7C5CDACC-C0FE-4241-BCF7-28DC5A343C39}" sibTransId="{265318C4-B301-4CB0-ABB7-686BE4EA5DEF}"/>
    <dgm:cxn modelId="{C897BB9A-D5B3-4B79-B056-6B748CD320A8}" srcId="{625CCC8D-5967-4563-AB64-429C9BDF7F4A}" destId="{3589425C-C23C-4CE2-8DFE-49B26B47E5AA}" srcOrd="2" destOrd="0" parTransId="{77E74620-A9AD-4BEE-A065-73206BEE53EC}" sibTransId="{522B0EB1-156A-47B9-AE37-F9A2B3769F93}"/>
    <dgm:cxn modelId="{6F8E09A1-F170-47AC-A966-9EED578354F6}" srcId="{625CCC8D-5967-4563-AB64-429C9BDF7F4A}" destId="{2772E243-AC35-496B-BEB8-6191B675D5E7}" srcOrd="1" destOrd="0" parTransId="{7E6A9DB7-BDC1-466B-B8ED-18D632EAE363}" sibTransId="{D11EFD6D-1245-499E-9ABF-E841C4680FBE}"/>
    <dgm:cxn modelId="{5EC9B5B7-9DE1-4610-BA2F-A520FCCA06EB}" srcId="{70FCACF7-2A2E-451A-8A9B-323DC291E813}" destId="{625CCC8D-5967-4563-AB64-429C9BDF7F4A}" srcOrd="1" destOrd="0" parTransId="{D68CC42D-B998-4C36-BE16-F7A886B1B18B}" sibTransId="{79F9325E-5116-4D73-8D50-7D4B4C7F3EE5}"/>
    <dgm:cxn modelId="{668489DB-33BB-405E-B8EF-4C67610DF085}" type="presOf" srcId="{7832BDD2-A9E3-46A9-95CD-8B800E6FF3C4}" destId="{124F0514-E459-4414-8620-9C1A3C712E3A}" srcOrd="0" destOrd="3" presId="urn:microsoft.com/office/officeart/2005/8/layout/chevron2"/>
    <dgm:cxn modelId="{E4E911DC-4E67-41C3-AD7A-E58388E67AB9}" srcId="{E86A8244-FB10-4B65-BDE7-95D411FC1F19}" destId="{EEAC9630-4B7E-451C-9D76-8915DAAD65D6}" srcOrd="0" destOrd="0" parTransId="{A6271B58-E7B8-46CE-968E-D7A4BC086AA5}" sibTransId="{EDD5E158-3294-41AE-8310-31C2690F94BB}"/>
    <dgm:cxn modelId="{FC7789DE-CC11-4E78-B1A1-A56D446B687C}" srcId="{625CCC8D-5967-4563-AB64-429C9BDF7F4A}" destId="{7832BDD2-A9E3-46A9-95CD-8B800E6FF3C4}" srcOrd="3" destOrd="0" parTransId="{63C1D708-C044-4586-AE1E-3ECBDD40A664}" sibTransId="{FE473861-599F-4734-B890-D5AA97F91BF9}"/>
    <dgm:cxn modelId="{8F9CA6EF-5B4A-49B6-BFE5-23EE996CF99B}" srcId="{625CCC8D-5967-4563-AB64-429C9BDF7F4A}" destId="{45FE094B-F720-43F0-9EE4-812D47052C25}" srcOrd="5" destOrd="0" parTransId="{6EADB5EF-7550-41CE-B152-049C81C0D1D2}" sibTransId="{D49B2815-E59C-4833-9445-F71ABE1E1A98}"/>
    <dgm:cxn modelId="{DB5051F1-C762-4047-884E-3F09A5BC4B89}" type="presOf" srcId="{EEAC9630-4B7E-451C-9D76-8915DAAD65D6}" destId="{7BC33BDF-A163-493C-A39A-0B5E62F091A7}" srcOrd="0" destOrd="0" presId="urn:microsoft.com/office/officeart/2005/8/layout/chevron2"/>
    <dgm:cxn modelId="{2F9FBEF7-D894-49DC-83E6-01FF3234E449}" type="presOf" srcId="{7E09421F-3CE1-42A8-B991-A1AE697F29A1}" destId="{124F0514-E459-4414-8620-9C1A3C712E3A}" srcOrd="0" destOrd="4" presId="urn:microsoft.com/office/officeart/2005/8/layout/chevron2"/>
    <dgm:cxn modelId="{0B50F8FD-296C-4EF3-AD50-2CF55DDDF8CA}" type="presOf" srcId="{45FE094B-F720-43F0-9EE4-812D47052C25}" destId="{124F0514-E459-4414-8620-9C1A3C712E3A}" srcOrd="0" destOrd="5" presId="urn:microsoft.com/office/officeart/2005/8/layout/chevron2"/>
    <dgm:cxn modelId="{F020FB78-C4B8-4503-ACA1-2395B6D09425}" type="presParOf" srcId="{2DA2BC0E-DCC7-4DED-87F6-396FDC9A4D20}" destId="{2BBF8F45-9EF3-4F3E-B0CA-981752DDE398}" srcOrd="0" destOrd="0" presId="urn:microsoft.com/office/officeart/2005/8/layout/chevron2"/>
    <dgm:cxn modelId="{FE531D7B-4546-4B18-BB38-2FD5BB4D5CEF}" type="presParOf" srcId="{2BBF8F45-9EF3-4F3E-B0CA-981752DDE398}" destId="{55BB38BB-9EE5-4D6B-A58E-53DEA7A6BED1}" srcOrd="0" destOrd="0" presId="urn:microsoft.com/office/officeart/2005/8/layout/chevron2"/>
    <dgm:cxn modelId="{86A57EB3-808C-446B-8F4A-91E90F6C2AF5}" type="presParOf" srcId="{2BBF8F45-9EF3-4F3E-B0CA-981752DDE398}" destId="{7BC33BDF-A163-493C-A39A-0B5E62F091A7}" srcOrd="1" destOrd="0" presId="urn:microsoft.com/office/officeart/2005/8/layout/chevron2"/>
    <dgm:cxn modelId="{D3AF150B-FAD5-49DD-AC9C-758F924E9CBE}" type="presParOf" srcId="{2DA2BC0E-DCC7-4DED-87F6-396FDC9A4D20}" destId="{2EB0BD47-4A77-4EAC-A8D2-468F615BECD8}" srcOrd="1" destOrd="0" presId="urn:microsoft.com/office/officeart/2005/8/layout/chevron2"/>
    <dgm:cxn modelId="{08166EA6-5F3C-4A0A-96BC-A9CCB074B7E0}" type="presParOf" srcId="{2DA2BC0E-DCC7-4DED-87F6-396FDC9A4D20}" destId="{D63F9883-8DAC-4034-8CB3-C55CC51AED3E}" srcOrd="2" destOrd="0" presId="urn:microsoft.com/office/officeart/2005/8/layout/chevron2"/>
    <dgm:cxn modelId="{5AD75F41-1B7A-46B3-AB54-E46E78D065F4}" type="presParOf" srcId="{D63F9883-8DAC-4034-8CB3-C55CC51AED3E}" destId="{8092D564-47FA-47E8-BEC5-7B6A3A2D6E19}" srcOrd="0" destOrd="0" presId="urn:microsoft.com/office/officeart/2005/8/layout/chevron2"/>
    <dgm:cxn modelId="{DC826720-CE56-450E-A50C-EA9E324F6CD0}" type="presParOf" srcId="{D63F9883-8DAC-4034-8CB3-C55CC51AED3E}" destId="{124F0514-E459-4414-8620-9C1A3C712E3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0FCACF7-2A2E-451A-8A9B-323DC291E813}" type="doc">
      <dgm:prSet loTypeId="urn:microsoft.com/office/officeart/2005/8/layout/chevron2" loCatId="list" qsTypeId="urn:microsoft.com/office/officeart/2005/8/quickstyle/3d2#3" qsCatId="3D" csTypeId="urn:microsoft.com/office/officeart/2005/8/colors/accent5_1" csCatId="accent5" phldr="1"/>
      <dgm:spPr/>
      <dgm:t>
        <a:bodyPr/>
        <a:lstStyle/>
        <a:p>
          <a:endParaRPr lang="ru-RU"/>
        </a:p>
      </dgm:t>
    </dgm:pt>
    <dgm:pt modelId="{EEAC9630-4B7E-451C-9D76-8915DAAD65D6}">
      <dgm:prSet phldrT="[Текст]" custT="1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sz="2400" dirty="0">
              <a:latin typeface="Times New Roman" pitchFamily="18" charset="0"/>
              <a:cs typeface="Times New Roman" pitchFamily="18" charset="0"/>
            </a:rPr>
            <a:t>систематическое целенаправленное применение наглядных средств для обмена информацией между участниками воспитательного процесса ДОО</a:t>
          </a:r>
          <a:endParaRPr lang="ru-RU" sz="2400" b="1" dirty="0">
            <a:latin typeface="Times New Roman" pitchFamily="18" charset="0"/>
            <a:cs typeface="Times New Roman" pitchFamily="18" charset="0"/>
          </a:endParaRPr>
        </a:p>
      </dgm:t>
    </dgm:pt>
    <dgm:pt modelId="{EDD5E158-3294-41AE-8310-31C2690F94BB}" type="sibTrans" cxnId="{E4E911DC-4E67-41C3-AD7A-E58388E67AB9}">
      <dgm:prSet/>
      <dgm:spPr/>
      <dgm:t>
        <a:bodyPr/>
        <a:lstStyle/>
        <a:p>
          <a:endParaRPr lang="ru-RU"/>
        </a:p>
      </dgm:t>
    </dgm:pt>
    <dgm:pt modelId="{A6271B58-E7B8-46CE-968E-D7A4BC086AA5}" type="parTrans" cxnId="{E4E911DC-4E67-41C3-AD7A-E58388E67AB9}">
      <dgm:prSet/>
      <dgm:spPr/>
      <dgm:t>
        <a:bodyPr/>
        <a:lstStyle/>
        <a:p>
          <a:endParaRPr lang="ru-RU"/>
        </a:p>
      </dgm:t>
    </dgm:pt>
    <dgm:pt modelId="{E86A8244-FB10-4B65-BDE7-95D411FC1F19}">
      <dgm:prSet phldrT="[Текст]"/>
      <dgm:spPr/>
      <dgm:t>
        <a:bodyPr/>
        <a:lstStyle/>
        <a:p>
          <a:r>
            <a: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rPr>
            <a:t>ЦЕЛЬ</a:t>
          </a:r>
        </a:p>
      </dgm:t>
    </dgm:pt>
    <dgm:pt modelId="{3B309482-C706-4134-8471-380FC7A16E8B}" type="sibTrans" cxnId="{F5127898-EE55-42D7-9620-9D947AC28567}">
      <dgm:prSet/>
      <dgm:spPr/>
      <dgm:t>
        <a:bodyPr/>
        <a:lstStyle/>
        <a:p>
          <a:endParaRPr lang="ru-RU"/>
        </a:p>
      </dgm:t>
    </dgm:pt>
    <dgm:pt modelId="{4B7C0954-4852-493C-866D-5F22550B52FF}" type="parTrans" cxnId="{F5127898-EE55-42D7-9620-9D947AC28567}">
      <dgm:prSet/>
      <dgm:spPr/>
      <dgm:t>
        <a:bodyPr/>
        <a:lstStyle/>
        <a:p>
          <a:endParaRPr lang="ru-RU"/>
        </a:p>
      </dgm:t>
    </dgm:pt>
    <dgm:pt modelId="{625CCC8D-5967-4563-AB64-429C9BDF7F4A}">
      <dgm:prSet phldrT="[Текст]" custT="1"/>
      <dgm:spPr/>
      <dgm:t>
        <a:bodyPr vert="vert270"/>
        <a:lstStyle/>
        <a:p>
          <a:r>
            <a:rPr lang="ru-RU" sz="24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rPr>
            <a:t>ЗАДАЧИ</a:t>
          </a:r>
        </a:p>
      </dgm:t>
    </dgm:pt>
    <dgm:pt modelId="{79F9325E-5116-4D73-8D50-7D4B4C7F3EE5}" type="sibTrans" cxnId="{5EC9B5B7-9DE1-4610-BA2F-A520FCCA06EB}">
      <dgm:prSet/>
      <dgm:spPr/>
      <dgm:t>
        <a:bodyPr/>
        <a:lstStyle/>
        <a:p>
          <a:endParaRPr lang="ru-RU"/>
        </a:p>
      </dgm:t>
    </dgm:pt>
    <dgm:pt modelId="{D68CC42D-B998-4C36-BE16-F7A886B1B18B}" type="parTrans" cxnId="{5EC9B5B7-9DE1-4610-BA2F-A520FCCA06EB}">
      <dgm:prSet/>
      <dgm:spPr/>
      <dgm:t>
        <a:bodyPr/>
        <a:lstStyle/>
        <a:p>
          <a:endParaRPr lang="ru-RU"/>
        </a:p>
      </dgm:t>
    </dgm:pt>
    <dgm:pt modelId="{45FE094B-F720-43F0-9EE4-812D47052C25}">
      <dgm:prSet custT="1"/>
      <dgm:spPr/>
      <dgm:t>
        <a:bodyPr/>
        <a:lstStyle/>
        <a:p>
          <a:pPr marL="171450">
            <a:lnSpc>
              <a:spcPct val="90000"/>
            </a:lnSpc>
            <a:spcAft>
              <a:spcPct val="15000"/>
            </a:spcAft>
          </a:pPr>
          <a:endParaRPr lang="ru-RU" sz="1750" dirty="0">
            <a:latin typeface="Times New Roman" pitchFamily="18" charset="0"/>
            <a:cs typeface="Times New Roman" pitchFamily="18" charset="0"/>
          </a:endParaRPr>
        </a:p>
      </dgm:t>
    </dgm:pt>
    <dgm:pt modelId="{D49B2815-E59C-4833-9445-F71ABE1E1A98}" type="sibTrans" cxnId="{8F9CA6EF-5B4A-49B6-BFE5-23EE996CF99B}">
      <dgm:prSet/>
      <dgm:spPr/>
      <dgm:t>
        <a:bodyPr/>
        <a:lstStyle/>
        <a:p>
          <a:endParaRPr lang="ru-RU"/>
        </a:p>
      </dgm:t>
    </dgm:pt>
    <dgm:pt modelId="{6EADB5EF-7550-41CE-B152-049C81C0D1D2}" type="parTrans" cxnId="{8F9CA6EF-5B4A-49B6-BFE5-23EE996CF99B}">
      <dgm:prSet/>
      <dgm:spPr/>
      <dgm:t>
        <a:bodyPr/>
        <a:lstStyle/>
        <a:p>
          <a:endParaRPr lang="ru-RU"/>
        </a:p>
      </dgm:t>
    </dgm:pt>
    <dgm:pt modelId="{834D0FC0-0E33-4A5E-8C6B-1473166253CD}">
      <dgm:prSet phldrT="[Текст]" custT="1"/>
      <dgm:spPr/>
      <dgm:t>
        <a:bodyPr/>
        <a:lstStyle/>
        <a:p>
          <a:pPr marL="114300">
            <a:lnSpc>
              <a:spcPct val="90000"/>
            </a:lnSpc>
            <a:spcAft>
              <a:spcPct val="15000"/>
            </a:spcAft>
          </a:pP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265318C4-B301-4CB0-ABB7-686BE4EA5DEF}" type="sibTrans" cxnId="{0AAB919A-8D03-405F-87D6-837C54445780}">
      <dgm:prSet/>
      <dgm:spPr/>
      <dgm:t>
        <a:bodyPr/>
        <a:lstStyle/>
        <a:p>
          <a:endParaRPr lang="ru-RU"/>
        </a:p>
      </dgm:t>
    </dgm:pt>
    <dgm:pt modelId="{7C5CDACC-C0FE-4241-BCF7-28DC5A343C39}" type="parTrans" cxnId="{0AAB919A-8D03-405F-87D6-837C54445780}">
      <dgm:prSet/>
      <dgm:spPr/>
      <dgm:t>
        <a:bodyPr/>
        <a:lstStyle/>
        <a:p>
          <a:endParaRPr lang="ru-RU"/>
        </a:p>
      </dgm:t>
    </dgm:pt>
    <dgm:pt modelId="{2772E243-AC35-496B-BEB8-6191B675D5E7}">
      <dgm:prSet custT="1"/>
      <dgm:spPr/>
      <dgm:t>
        <a:bodyPr/>
        <a:lstStyle/>
        <a:p>
          <a:r>
            <a:rPr lang="ru-RU" sz="2400" dirty="0">
              <a:latin typeface="Times New Roman" pitchFamily="18" charset="0"/>
              <a:cs typeface="Times New Roman" pitchFamily="18" charset="0"/>
            </a:rPr>
            <a:t>повышение уровня психолого-педагогических знаний родителей;</a:t>
          </a:r>
        </a:p>
      </dgm:t>
    </dgm:pt>
    <dgm:pt modelId="{D11EFD6D-1245-499E-9ABF-E841C4680FBE}" type="sibTrans" cxnId="{6F8E09A1-F170-47AC-A966-9EED578354F6}">
      <dgm:prSet/>
      <dgm:spPr/>
      <dgm:t>
        <a:bodyPr/>
        <a:lstStyle/>
        <a:p>
          <a:endParaRPr lang="ru-RU"/>
        </a:p>
      </dgm:t>
    </dgm:pt>
    <dgm:pt modelId="{7E6A9DB7-BDC1-466B-B8ED-18D632EAE363}" type="parTrans" cxnId="{6F8E09A1-F170-47AC-A966-9EED578354F6}">
      <dgm:prSet/>
      <dgm:spPr/>
      <dgm:t>
        <a:bodyPr/>
        <a:lstStyle/>
        <a:p>
          <a:endParaRPr lang="ru-RU"/>
        </a:p>
      </dgm:t>
    </dgm:pt>
    <dgm:pt modelId="{2B751436-2BD5-473D-AD4A-ECD761FA428E}">
      <dgm:prSet custT="1"/>
      <dgm:spPr/>
      <dgm:t>
        <a:bodyPr/>
        <a:lstStyle/>
        <a:p>
          <a:r>
            <a:rPr lang="ru-RU" sz="2400" dirty="0">
              <a:latin typeface="Times New Roman" pitchFamily="18" charset="0"/>
              <a:cs typeface="Times New Roman" pitchFamily="18" charset="0"/>
            </a:rPr>
            <a:t>своевременное донесение информации различного характера до участников воспитательного процесса ДОО;</a:t>
          </a:r>
        </a:p>
      </dgm:t>
    </dgm:pt>
    <dgm:pt modelId="{F8453C00-BF30-4954-AD5B-70B9382F69F5}" type="parTrans" cxnId="{A1D45E01-8A2A-4993-99E9-3EFA492687F1}">
      <dgm:prSet/>
      <dgm:spPr/>
      <dgm:t>
        <a:bodyPr/>
        <a:lstStyle/>
        <a:p>
          <a:endParaRPr lang="ru-RU"/>
        </a:p>
      </dgm:t>
    </dgm:pt>
    <dgm:pt modelId="{0C57A287-94A3-47EE-9660-3D6A1B2579BC}" type="sibTrans" cxnId="{A1D45E01-8A2A-4993-99E9-3EFA492687F1}">
      <dgm:prSet/>
      <dgm:spPr/>
      <dgm:t>
        <a:bodyPr/>
        <a:lstStyle/>
        <a:p>
          <a:endParaRPr lang="ru-RU"/>
        </a:p>
      </dgm:t>
    </dgm:pt>
    <dgm:pt modelId="{D35F947D-8386-426B-89D6-8F43EE9048BC}">
      <dgm:prSet custT="1"/>
      <dgm:spPr/>
      <dgm:t>
        <a:bodyPr/>
        <a:lstStyle/>
        <a:p>
          <a:r>
            <a:rPr lang="ru-RU" sz="2400" dirty="0">
              <a:latin typeface="Times New Roman" pitchFamily="18" charset="0"/>
              <a:cs typeface="Times New Roman" pitchFamily="18" charset="0"/>
            </a:rPr>
            <a:t>привлечение внимания родителей к продуктивным видам деятельности детей;</a:t>
          </a:r>
        </a:p>
      </dgm:t>
    </dgm:pt>
    <dgm:pt modelId="{FF400CF3-7543-414E-B499-C43FED845638}" type="parTrans" cxnId="{862BD7F9-313D-46BF-B519-DF0BA5DAB284}">
      <dgm:prSet/>
      <dgm:spPr/>
      <dgm:t>
        <a:bodyPr/>
        <a:lstStyle/>
        <a:p>
          <a:endParaRPr lang="ru-RU"/>
        </a:p>
      </dgm:t>
    </dgm:pt>
    <dgm:pt modelId="{3F2E8B1F-7129-4D3F-8E2A-A740BA078E58}" type="sibTrans" cxnId="{862BD7F9-313D-46BF-B519-DF0BA5DAB284}">
      <dgm:prSet/>
      <dgm:spPr/>
      <dgm:t>
        <a:bodyPr/>
        <a:lstStyle/>
        <a:p>
          <a:endParaRPr lang="ru-RU"/>
        </a:p>
      </dgm:t>
    </dgm:pt>
    <dgm:pt modelId="{823D9972-DEFA-41F3-83A9-1DA09BCDB56E}">
      <dgm:prSet custT="1"/>
      <dgm:spPr/>
      <dgm:t>
        <a:bodyPr/>
        <a:lstStyle/>
        <a:p>
          <a:r>
            <a:rPr lang="ru-RU" sz="2400" dirty="0">
              <a:latin typeface="Times New Roman" pitchFamily="18" charset="0"/>
              <a:cs typeface="Times New Roman" pitchFamily="18" charset="0"/>
            </a:rPr>
            <a:t>формирование у педагогов и детей более полного образа ребенка и правильного его восприятия (через знакомство с членами его семьи и семейными традициями).</a:t>
          </a:r>
        </a:p>
      </dgm:t>
    </dgm:pt>
    <dgm:pt modelId="{73C53BE0-F16E-427E-8707-891B3C4F5334}" type="parTrans" cxnId="{F71A6BC5-CEF8-4B6C-BE96-5F4984434634}">
      <dgm:prSet/>
      <dgm:spPr/>
      <dgm:t>
        <a:bodyPr/>
        <a:lstStyle/>
        <a:p>
          <a:endParaRPr lang="ru-RU"/>
        </a:p>
      </dgm:t>
    </dgm:pt>
    <dgm:pt modelId="{E78CE989-F462-491A-8FEF-0DCEB861191E}" type="sibTrans" cxnId="{F71A6BC5-CEF8-4B6C-BE96-5F4984434634}">
      <dgm:prSet/>
      <dgm:spPr/>
      <dgm:t>
        <a:bodyPr/>
        <a:lstStyle/>
        <a:p>
          <a:endParaRPr lang="ru-RU"/>
        </a:p>
      </dgm:t>
    </dgm:pt>
    <dgm:pt modelId="{2DA2BC0E-DCC7-4DED-87F6-396FDC9A4D20}" type="pres">
      <dgm:prSet presAssocID="{70FCACF7-2A2E-451A-8A9B-323DC291E813}" presName="linearFlow" presStyleCnt="0">
        <dgm:presLayoutVars>
          <dgm:dir/>
          <dgm:animLvl val="lvl"/>
          <dgm:resizeHandles val="exact"/>
        </dgm:presLayoutVars>
      </dgm:prSet>
      <dgm:spPr/>
    </dgm:pt>
    <dgm:pt modelId="{2BBF8F45-9EF3-4F3E-B0CA-981752DDE398}" type="pres">
      <dgm:prSet presAssocID="{E86A8244-FB10-4B65-BDE7-95D411FC1F19}" presName="composite" presStyleCnt="0"/>
      <dgm:spPr/>
    </dgm:pt>
    <dgm:pt modelId="{55BB38BB-9EE5-4D6B-A58E-53DEA7A6BED1}" type="pres">
      <dgm:prSet presAssocID="{E86A8244-FB10-4B65-BDE7-95D411FC1F19}" presName="parentText" presStyleLbl="alignNode1" presStyleIdx="0" presStyleCnt="2">
        <dgm:presLayoutVars>
          <dgm:chMax val="1"/>
          <dgm:bulletEnabled val="1"/>
        </dgm:presLayoutVars>
      </dgm:prSet>
      <dgm:spPr/>
    </dgm:pt>
    <dgm:pt modelId="{7BC33BDF-A163-493C-A39A-0B5E62F091A7}" type="pres">
      <dgm:prSet presAssocID="{E86A8244-FB10-4B65-BDE7-95D411FC1F19}" presName="descendantText" presStyleLbl="alignAcc1" presStyleIdx="0" presStyleCnt="2" custScaleX="99388" custScaleY="146025" custLinFactNeighborX="1371" custLinFactNeighborY="6710">
        <dgm:presLayoutVars>
          <dgm:bulletEnabled val="1"/>
        </dgm:presLayoutVars>
      </dgm:prSet>
      <dgm:spPr>
        <a:prstGeom prst="round2DiagRect">
          <a:avLst/>
        </a:prstGeom>
      </dgm:spPr>
    </dgm:pt>
    <dgm:pt modelId="{2EB0BD47-4A77-4EAC-A8D2-468F615BECD8}" type="pres">
      <dgm:prSet presAssocID="{3B309482-C706-4134-8471-380FC7A16E8B}" presName="sp" presStyleCnt="0"/>
      <dgm:spPr/>
    </dgm:pt>
    <dgm:pt modelId="{D63F9883-8DAC-4034-8CB3-C55CC51AED3E}" type="pres">
      <dgm:prSet presAssocID="{625CCC8D-5967-4563-AB64-429C9BDF7F4A}" presName="composite" presStyleCnt="0"/>
      <dgm:spPr/>
    </dgm:pt>
    <dgm:pt modelId="{8092D564-47FA-47E8-BEC5-7B6A3A2D6E19}" type="pres">
      <dgm:prSet presAssocID="{625CCC8D-5967-4563-AB64-429C9BDF7F4A}" presName="parentText" presStyleLbl="alignNode1" presStyleIdx="1" presStyleCnt="2" custScaleY="235993" custLinFactNeighborX="-2228" custLinFactNeighborY="-23292">
        <dgm:presLayoutVars>
          <dgm:chMax val="1"/>
          <dgm:bulletEnabled val="1"/>
        </dgm:presLayoutVars>
      </dgm:prSet>
      <dgm:spPr/>
    </dgm:pt>
    <dgm:pt modelId="{124F0514-E459-4414-8620-9C1A3C712E3A}" type="pres">
      <dgm:prSet presAssocID="{625CCC8D-5967-4563-AB64-429C9BDF7F4A}" presName="descendantText" presStyleLbl="alignAcc1" presStyleIdx="1" presStyleCnt="2" custScaleX="98826" custScaleY="392379" custLinFactNeighborX="-30" custLinFactNeighborY="-465">
        <dgm:presLayoutVars>
          <dgm:bulletEnabled val="1"/>
        </dgm:presLayoutVars>
      </dgm:prSet>
      <dgm:spPr>
        <a:prstGeom prst="round2DiagRect">
          <a:avLst/>
        </a:prstGeom>
      </dgm:spPr>
    </dgm:pt>
  </dgm:ptLst>
  <dgm:cxnLst>
    <dgm:cxn modelId="{A1D45E01-8A2A-4993-99E9-3EFA492687F1}" srcId="{625CCC8D-5967-4563-AB64-429C9BDF7F4A}" destId="{2B751436-2BD5-473D-AD4A-ECD761FA428E}" srcOrd="2" destOrd="0" parTransId="{F8453C00-BF30-4954-AD5B-70B9382F69F5}" sibTransId="{0C57A287-94A3-47EE-9660-3D6A1B2579BC}"/>
    <dgm:cxn modelId="{D8607E01-056D-4CAA-82A8-6149FFBC8DAC}" type="presOf" srcId="{45FE094B-F720-43F0-9EE4-812D47052C25}" destId="{124F0514-E459-4414-8620-9C1A3C712E3A}" srcOrd="0" destOrd="5" presId="urn:microsoft.com/office/officeart/2005/8/layout/chevron2"/>
    <dgm:cxn modelId="{714EAD0B-CFF8-484C-BEE3-DC87239B5631}" type="presOf" srcId="{2772E243-AC35-496B-BEB8-6191B675D5E7}" destId="{124F0514-E459-4414-8620-9C1A3C712E3A}" srcOrd="0" destOrd="1" presId="urn:microsoft.com/office/officeart/2005/8/layout/chevron2"/>
    <dgm:cxn modelId="{42D18923-37A0-43B1-BAB5-8E81C9DBC0EE}" type="presOf" srcId="{D35F947D-8386-426B-89D6-8F43EE9048BC}" destId="{124F0514-E459-4414-8620-9C1A3C712E3A}" srcOrd="0" destOrd="3" presId="urn:microsoft.com/office/officeart/2005/8/layout/chevron2"/>
    <dgm:cxn modelId="{336E9226-9DAF-4290-95DA-1453254FCE82}" type="presOf" srcId="{625CCC8D-5967-4563-AB64-429C9BDF7F4A}" destId="{8092D564-47FA-47E8-BEC5-7B6A3A2D6E19}" srcOrd="0" destOrd="0" presId="urn:microsoft.com/office/officeart/2005/8/layout/chevron2"/>
    <dgm:cxn modelId="{697A3169-1238-44C2-9039-9C306D6A4BCA}" type="presOf" srcId="{70FCACF7-2A2E-451A-8A9B-323DC291E813}" destId="{2DA2BC0E-DCC7-4DED-87F6-396FDC9A4D20}" srcOrd="0" destOrd="0" presId="urn:microsoft.com/office/officeart/2005/8/layout/chevron2"/>
    <dgm:cxn modelId="{7029D859-9B77-4472-BE86-B771202C8E26}" type="presOf" srcId="{823D9972-DEFA-41F3-83A9-1DA09BCDB56E}" destId="{124F0514-E459-4414-8620-9C1A3C712E3A}" srcOrd="0" destOrd="4" presId="urn:microsoft.com/office/officeart/2005/8/layout/chevron2"/>
    <dgm:cxn modelId="{F5127898-EE55-42D7-9620-9D947AC28567}" srcId="{70FCACF7-2A2E-451A-8A9B-323DC291E813}" destId="{E86A8244-FB10-4B65-BDE7-95D411FC1F19}" srcOrd="0" destOrd="0" parTransId="{4B7C0954-4852-493C-866D-5F22550B52FF}" sibTransId="{3B309482-C706-4134-8471-380FC7A16E8B}"/>
    <dgm:cxn modelId="{0AAB919A-8D03-405F-87D6-837C54445780}" srcId="{625CCC8D-5967-4563-AB64-429C9BDF7F4A}" destId="{834D0FC0-0E33-4A5E-8C6B-1473166253CD}" srcOrd="0" destOrd="0" parTransId="{7C5CDACC-C0FE-4241-BCF7-28DC5A343C39}" sibTransId="{265318C4-B301-4CB0-ABB7-686BE4EA5DEF}"/>
    <dgm:cxn modelId="{6F8E09A1-F170-47AC-A966-9EED578354F6}" srcId="{625CCC8D-5967-4563-AB64-429C9BDF7F4A}" destId="{2772E243-AC35-496B-BEB8-6191B675D5E7}" srcOrd="1" destOrd="0" parTransId="{7E6A9DB7-BDC1-466B-B8ED-18D632EAE363}" sibTransId="{D11EFD6D-1245-499E-9ABF-E841C4680FBE}"/>
    <dgm:cxn modelId="{1E345AA3-50A0-4386-915A-CA6026C0A869}" type="presOf" srcId="{EEAC9630-4B7E-451C-9D76-8915DAAD65D6}" destId="{7BC33BDF-A163-493C-A39A-0B5E62F091A7}" srcOrd="0" destOrd="0" presId="urn:microsoft.com/office/officeart/2005/8/layout/chevron2"/>
    <dgm:cxn modelId="{5EC9B5B7-9DE1-4610-BA2F-A520FCCA06EB}" srcId="{70FCACF7-2A2E-451A-8A9B-323DC291E813}" destId="{625CCC8D-5967-4563-AB64-429C9BDF7F4A}" srcOrd="1" destOrd="0" parTransId="{D68CC42D-B998-4C36-BE16-F7A886B1B18B}" sibTransId="{79F9325E-5116-4D73-8D50-7D4B4C7F3EE5}"/>
    <dgm:cxn modelId="{A5E19FC1-DB93-44AC-AEE5-5DBAF657B9F4}" type="presOf" srcId="{2B751436-2BD5-473D-AD4A-ECD761FA428E}" destId="{124F0514-E459-4414-8620-9C1A3C712E3A}" srcOrd="0" destOrd="2" presId="urn:microsoft.com/office/officeart/2005/8/layout/chevron2"/>
    <dgm:cxn modelId="{F71A6BC5-CEF8-4B6C-BE96-5F4984434634}" srcId="{625CCC8D-5967-4563-AB64-429C9BDF7F4A}" destId="{823D9972-DEFA-41F3-83A9-1DA09BCDB56E}" srcOrd="4" destOrd="0" parTransId="{73C53BE0-F16E-427E-8707-891B3C4F5334}" sibTransId="{E78CE989-F462-491A-8FEF-0DCEB861191E}"/>
    <dgm:cxn modelId="{6D902BCB-4338-4999-8874-2E0EC39A363A}" type="presOf" srcId="{E86A8244-FB10-4B65-BDE7-95D411FC1F19}" destId="{55BB38BB-9EE5-4D6B-A58E-53DEA7A6BED1}" srcOrd="0" destOrd="0" presId="urn:microsoft.com/office/officeart/2005/8/layout/chevron2"/>
    <dgm:cxn modelId="{E4E911DC-4E67-41C3-AD7A-E58388E67AB9}" srcId="{E86A8244-FB10-4B65-BDE7-95D411FC1F19}" destId="{EEAC9630-4B7E-451C-9D76-8915DAAD65D6}" srcOrd="0" destOrd="0" parTransId="{A6271B58-E7B8-46CE-968E-D7A4BC086AA5}" sibTransId="{EDD5E158-3294-41AE-8310-31C2690F94BB}"/>
    <dgm:cxn modelId="{586953E7-B77F-4A3A-A05C-DECFAA6D2D33}" type="presOf" srcId="{834D0FC0-0E33-4A5E-8C6B-1473166253CD}" destId="{124F0514-E459-4414-8620-9C1A3C712E3A}" srcOrd="0" destOrd="0" presId="urn:microsoft.com/office/officeart/2005/8/layout/chevron2"/>
    <dgm:cxn modelId="{8F9CA6EF-5B4A-49B6-BFE5-23EE996CF99B}" srcId="{625CCC8D-5967-4563-AB64-429C9BDF7F4A}" destId="{45FE094B-F720-43F0-9EE4-812D47052C25}" srcOrd="5" destOrd="0" parTransId="{6EADB5EF-7550-41CE-B152-049C81C0D1D2}" sibTransId="{D49B2815-E59C-4833-9445-F71ABE1E1A98}"/>
    <dgm:cxn modelId="{862BD7F9-313D-46BF-B519-DF0BA5DAB284}" srcId="{625CCC8D-5967-4563-AB64-429C9BDF7F4A}" destId="{D35F947D-8386-426B-89D6-8F43EE9048BC}" srcOrd="3" destOrd="0" parTransId="{FF400CF3-7543-414E-B499-C43FED845638}" sibTransId="{3F2E8B1F-7129-4D3F-8E2A-A740BA078E58}"/>
    <dgm:cxn modelId="{9854EA17-BECB-4C94-9323-1189047C5ED1}" type="presParOf" srcId="{2DA2BC0E-DCC7-4DED-87F6-396FDC9A4D20}" destId="{2BBF8F45-9EF3-4F3E-B0CA-981752DDE398}" srcOrd="0" destOrd="0" presId="urn:microsoft.com/office/officeart/2005/8/layout/chevron2"/>
    <dgm:cxn modelId="{32F28C53-5F80-475C-BBE7-5FA7A0B4D2C8}" type="presParOf" srcId="{2BBF8F45-9EF3-4F3E-B0CA-981752DDE398}" destId="{55BB38BB-9EE5-4D6B-A58E-53DEA7A6BED1}" srcOrd="0" destOrd="0" presId="urn:microsoft.com/office/officeart/2005/8/layout/chevron2"/>
    <dgm:cxn modelId="{E09CC602-5403-496C-9986-5D05614809B5}" type="presParOf" srcId="{2BBF8F45-9EF3-4F3E-B0CA-981752DDE398}" destId="{7BC33BDF-A163-493C-A39A-0B5E62F091A7}" srcOrd="1" destOrd="0" presId="urn:microsoft.com/office/officeart/2005/8/layout/chevron2"/>
    <dgm:cxn modelId="{071E4E94-3AF8-4499-947E-1B9EB95E6163}" type="presParOf" srcId="{2DA2BC0E-DCC7-4DED-87F6-396FDC9A4D20}" destId="{2EB0BD47-4A77-4EAC-A8D2-468F615BECD8}" srcOrd="1" destOrd="0" presId="urn:microsoft.com/office/officeart/2005/8/layout/chevron2"/>
    <dgm:cxn modelId="{4E228915-2CFE-402E-A38C-E3544406AEE4}" type="presParOf" srcId="{2DA2BC0E-DCC7-4DED-87F6-396FDC9A4D20}" destId="{D63F9883-8DAC-4034-8CB3-C55CC51AED3E}" srcOrd="2" destOrd="0" presId="urn:microsoft.com/office/officeart/2005/8/layout/chevron2"/>
    <dgm:cxn modelId="{B319B2FF-8D62-487C-9FDB-722E1FC9246B}" type="presParOf" srcId="{D63F9883-8DAC-4034-8CB3-C55CC51AED3E}" destId="{8092D564-47FA-47E8-BEC5-7B6A3A2D6E19}" srcOrd="0" destOrd="0" presId="urn:microsoft.com/office/officeart/2005/8/layout/chevron2"/>
    <dgm:cxn modelId="{4B117E73-D18E-46DF-B23A-D66373DB251A}" type="presParOf" srcId="{D63F9883-8DAC-4034-8CB3-C55CC51AED3E}" destId="{124F0514-E459-4414-8620-9C1A3C712E3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0FCACF7-2A2E-451A-8A9B-323DC291E813}" type="doc">
      <dgm:prSet loTypeId="urn:microsoft.com/office/officeart/2005/8/layout/chevron2" loCatId="list" qsTypeId="urn:microsoft.com/office/officeart/2005/8/quickstyle/3d2#4" qsCatId="3D" csTypeId="urn:microsoft.com/office/officeart/2005/8/colors/accent5_1" csCatId="accent5" phldr="1"/>
      <dgm:spPr/>
      <dgm:t>
        <a:bodyPr/>
        <a:lstStyle/>
        <a:p>
          <a:endParaRPr lang="ru-RU"/>
        </a:p>
      </dgm:t>
    </dgm:pt>
    <dgm:pt modelId="{EEAC9630-4B7E-451C-9D76-8915DAAD65D6}">
      <dgm:prSet phldrT="[Текст]" custT="1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sz="2000" dirty="0">
              <a:latin typeface="Times New Roman" pitchFamily="18" charset="0"/>
              <a:cs typeface="Times New Roman" pitchFamily="18" charset="0"/>
            </a:rPr>
            <a:t>повышение педагогической компетентности и воспитательной культуры родителей по всем фундаментальным основам воспитания: физического, социально-нравственного, художественно-эстетического, познавательного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EDD5E158-3294-41AE-8310-31C2690F94BB}" type="sibTrans" cxnId="{E4E911DC-4E67-41C3-AD7A-E58388E67AB9}">
      <dgm:prSet/>
      <dgm:spPr/>
      <dgm:t>
        <a:bodyPr/>
        <a:lstStyle/>
        <a:p>
          <a:endParaRPr lang="ru-RU"/>
        </a:p>
      </dgm:t>
    </dgm:pt>
    <dgm:pt modelId="{A6271B58-E7B8-46CE-968E-D7A4BC086AA5}" type="parTrans" cxnId="{E4E911DC-4E67-41C3-AD7A-E58388E67AB9}">
      <dgm:prSet/>
      <dgm:spPr/>
      <dgm:t>
        <a:bodyPr/>
        <a:lstStyle/>
        <a:p>
          <a:endParaRPr lang="ru-RU"/>
        </a:p>
      </dgm:t>
    </dgm:pt>
    <dgm:pt modelId="{E86A8244-FB10-4B65-BDE7-95D411FC1F19}">
      <dgm:prSet phldrT="[Текст]"/>
      <dgm:spPr/>
      <dgm:t>
        <a:bodyPr/>
        <a:lstStyle/>
        <a:p>
          <a:r>
            <a: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rPr>
            <a:t>ЦЕЛЬ</a:t>
          </a:r>
        </a:p>
      </dgm:t>
    </dgm:pt>
    <dgm:pt modelId="{3B309482-C706-4134-8471-380FC7A16E8B}" type="sibTrans" cxnId="{F5127898-EE55-42D7-9620-9D947AC28567}">
      <dgm:prSet/>
      <dgm:spPr/>
      <dgm:t>
        <a:bodyPr/>
        <a:lstStyle/>
        <a:p>
          <a:endParaRPr lang="ru-RU"/>
        </a:p>
      </dgm:t>
    </dgm:pt>
    <dgm:pt modelId="{4B7C0954-4852-493C-866D-5F22550B52FF}" type="parTrans" cxnId="{F5127898-EE55-42D7-9620-9D947AC28567}">
      <dgm:prSet/>
      <dgm:spPr/>
      <dgm:t>
        <a:bodyPr/>
        <a:lstStyle/>
        <a:p>
          <a:endParaRPr lang="ru-RU"/>
        </a:p>
      </dgm:t>
    </dgm:pt>
    <dgm:pt modelId="{625CCC8D-5967-4563-AB64-429C9BDF7F4A}">
      <dgm:prSet phldrT="[Текст]" custT="1"/>
      <dgm:spPr/>
      <dgm:t>
        <a:bodyPr vert="vert270"/>
        <a:lstStyle/>
        <a:p>
          <a:r>
            <a:rPr lang="ru-RU" sz="24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rPr>
            <a:t>ЗАДАЧИ</a:t>
          </a:r>
        </a:p>
      </dgm:t>
    </dgm:pt>
    <dgm:pt modelId="{79F9325E-5116-4D73-8D50-7D4B4C7F3EE5}" type="sibTrans" cxnId="{5EC9B5B7-9DE1-4610-BA2F-A520FCCA06EB}">
      <dgm:prSet/>
      <dgm:spPr/>
      <dgm:t>
        <a:bodyPr/>
        <a:lstStyle/>
        <a:p>
          <a:endParaRPr lang="ru-RU"/>
        </a:p>
      </dgm:t>
    </dgm:pt>
    <dgm:pt modelId="{D68CC42D-B998-4C36-BE16-F7A886B1B18B}" type="parTrans" cxnId="{5EC9B5B7-9DE1-4610-BA2F-A520FCCA06EB}">
      <dgm:prSet/>
      <dgm:spPr/>
      <dgm:t>
        <a:bodyPr/>
        <a:lstStyle/>
        <a:p>
          <a:endParaRPr lang="ru-RU"/>
        </a:p>
      </dgm:t>
    </dgm:pt>
    <dgm:pt modelId="{45FE094B-F720-43F0-9EE4-812D47052C25}">
      <dgm:prSet custT="1"/>
      <dgm:spPr/>
      <dgm:t>
        <a:bodyPr/>
        <a:lstStyle/>
        <a:p>
          <a:pPr marL="171450">
            <a:lnSpc>
              <a:spcPct val="90000"/>
            </a:lnSpc>
            <a:spcAft>
              <a:spcPct val="15000"/>
            </a:spcAft>
          </a:pPr>
          <a:endParaRPr lang="ru-RU" sz="1750" dirty="0">
            <a:latin typeface="Times New Roman" pitchFamily="18" charset="0"/>
            <a:cs typeface="Times New Roman" pitchFamily="18" charset="0"/>
          </a:endParaRPr>
        </a:p>
      </dgm:t>
    </dgm:pt>
    <dgm:pt modelId="{D49B2815-E59C-4833-9445-F71ABE1E1A98}" type="sibTrans" cxnId="{8F9CA6EF-5B4A-49B6-BFE5-23EE996CF99B}">
      <dgm:prSet/>
      <dgm:spPr/>
      <dgm:t>
        <a:bodyPr/>
        <a:lstStyle/>
        <a:p>
          <a:endParaRPr lang="ru-RU"/>
        </a:p>
      </dgm:t>
    </dgm:pt>
    <dgm:pt modelId="{6EADB5EF-7550-41CE-B152-049C81C0D1D2}" type="parTrans" cxnId="{8F9CA6EF-5B4A-49B6-BFE5-23EE996CF99B}">
      <dgm:prSet/>
      <dgm:spPr/>
      <dgm:t>
        <a:bodyPr/>
        <a:lstStyle/>
        <a:p>
          <a:endParaRPr lang="ru-RU"/>
        </a:p>
      </dgm:t>
    </dgm:pt>
    <dgm:pt modelId="{834D0FC0-0E33-4A5E-8C6B-1473166253CD}">
      <dgm:prSet phldrT="[Текст]" custT="1"/>
      <dgm:spPr/>
      <dgm:t>
        <a:bodyPr/>
        <a:lstStyle/>
        <a:p>
          <a:pPr marL="114300">
            <a:lnSpc>
              <a:spcPct val="90000"/>
            </a:lnSpc>
            <a:spcAft>
              <a:spcPct val="15000"/>
            </a:spcAft>
          </a:pP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265318C4-B301-4CB0-ABB7-686BE4EA5DEF}" type="sibTrans" cxnId="{0AAB919A-8D03-405F-87D6-837C54445780}">
      <dgm:prSet/>
      <dgm:spPr/>
      <dgm:t>
        <a:bodyPr/>
        <a:lstStyle/>
        <a:p>
          <a:endParaRPr lang="ru-RU"/>
        </a:p>
      </dgm:t>
    </dgm:pt>
    <dgm:pt modelId="{7C5CDACC-C0FE-4241-BCF7-28DC5A343C39}" type="parTrans" cxnId="{0AAB919A-8D03-405F-87D6-837C54445780}">
      <dgm:prSet/>
      <dgm:spPr/>
      <dgm:t>
        <a:bodyPr/>
        <a:lstStyle/>
        <a:p>
          <a:endParaRPr lang="ru-RU"/>
        </a:p>
      </dgm:t>
    </dgm:pt>
    <dgm:pt modelId="{2772E243-AC35-496B-BEB8-6191B675D5E7}">
      <dgm:prSet custT="1"/>
      <dgm:spPr/>
      <dgm:t>
        <a:bodyPr/>
        <a:lstStyle/>
        <a:p>
          <a:r>
            <a:rPr lang="ru-RU" sz="1800" dirty="0">
              <a:latin typeface="Times New Roman" pitchFamily="18" charset="0"/>
              <a:cs typeface="Times New Roman" pitchFamily="18" charset="0"/>
            </a:rPr>
            <a:t>повышать уровень психолого-педагогических знаний родителей;</a:t>
          </a:r>
        </a:p>
      </dgm:t>
    </dgm:pt>
    <dgm:pt modelId="{D11EFD6D-1245-499E-9ABF-E841C4680FBE}" type="sibTrans" cxnId="{6F8E09A1-F170-47AC-A966-9EED578354F6}">
      <dgm:prSet/>
      <dgm:spPr/>
      <dgm:t>
        <a:bodyPr/>
        <a:lstStyle/>
        <a:p>
          <a:endParaRPr lang="ru-RU"/>
        </a:p>
      </dgm:t>
    </dgm:pt>
    <dgm:pt modelId="{7E6A9DB7-BDC1-466B-B8ED-18D632EAE363}" type="parTrans" cxnId="{6F8E09A1-F170-47AC-A966-9EED578354F6}">
      <dgm:prSet/>
      <dgm:spPr/>
      <dgm:t>
        <a:bodyPr/>
        <a:lstStyle/>
        <a:p>
          <a:endParaRPr lang="ru-RU"/>
        </a:p>
      </dgm:t>
    </dgm:pt>
    <dgm:pt modelId="{E5C373BC-7299-4F00-B77D-D16CDB3A434C}">
      <dgm:prSet custT="1"/>
      <dgm:spPr/>
      <dgm:t>
        <a:bodyPr/>
        <a:lstStyle/>
        <a:p>
          <a:r>
            <a:rPr lang="ru-RU" sz="1800" dirty="0">
              <a:latin typeface="Times New Roman" pitchFamily="18" charset="0"/>
              <a:cs typeface="Times New Roman" pitchFamily="18" charset="0"/>
            </a:rPr>
            <a:t>расширять педагогический кругозор за счет пополнения средств и методов воспитания и обучения детей;</a:t>
          </a:r>
        </a:p>
      </dgm:t>
    </dgm:pt>
    <dgm:pt modelId="{4B79DD73-00A2-435B-AE37-B7C26F0C4CF2}" type="parTrans" cxnId="{BD21FC6C-8DC1-4463-B31D-6203FB90E9E6}">
      <dgm:prSet/>
      <dgm:spPr/>
      <dgm:t>
        <a:bodyPr/>
        <a:lstStyle/>
        <a:p>
          <a:endParaRPr lang="ru-RU"/>
        </a:p>
      </dgm:t>
    </dgm:pt>
    <dgm:pt modelId="{36D42E07-A0B4-4832-80AF-12C4C4220127}" type="sibTrans" cxnId="{BD21FC6C-8DC1-4463-B31D-6203FB90E9E6}">
      <dgm:prSet/>
      <dgm:spPr/>
      <dgm:t>
        <a:bodyPr/>
        <a:lstStyle/>
        <a:p>
          <a:endParaRPr lang="ru-RU"/>
        </a:p>
      </dgm:t>
    </dgm:pt>
    <dgm:pt modelId="{4C51BD46-D94C-40CF-91A1-69B49A8626EF}">
      <dgm:prSet custT="1"/>
      <dgm:spPr/>
      <dgm:t>
        <a:bodyPr/>
        <a:lstStyle/>
        <a:p>
          <a:r>
            <a:rPr lang="ru-RU" sz="1800" dirty="0">
              <a:latin typeface="Times New Roman" pitchFamily="18" charset="0"/>
              <a:cs typeface="Times New Roman" pitchFamily="18" charset="0"/>
            </a:rPr>
            <a:t>знакомить родителей с возрастными и психологическими особенностями детей дошкольного возраста; </a:t>
          </a:r>
        </a:p>
      </dgm:t>
    </dgm:pt>
    <dgm:pt modelId="{6D352778-88C0-4430-9471-DEFF179CB1CF}" type="parTrans" cxnId="{07453942-69E3-485F-A021-BED6197B14D6}">
      <dgm:prSet/>
      <dgm:spPr/>
      <dgm:t>
        <a:bodyPr/>
        <a:lstStyle/>
        <a:p>
          <a:endParaRPr lang="ru-RU"/>
        </a:p>
      </dgm:t>
    </dgm:pt>
    <dgm:pt modelId="{466A9B5D-836B-4EC9-94A2-A4307C915577}" type="sibTrans" cxnId="{07453942-69E3-485F-A021-BED6197B14D6}">
      <dgm:prSet/>
      <dgm:spPr/>
      <dgm:t>
        <a:bodyPr/>
        <a:lstStyle/>
        <a:p>
          <a:endParaRPr lang="ru-RU"/>
        </a:p>
      </dgm:t>
    </dgm:pt>
    <dgm:pt modelId="{F77DCF36-18D3-44C7-86CD-BB62408894A6}">
      <dgm:prSet custT="1"/>
      <dgm:spPr/>
      <dgm:t>
        <a:bodyPr/>
        <a:lstStyle/>
        <a:p>
          <a:r>
            <a:rPr lang="ru-RU" sz="1800" dirty="0">
              <a:latin typeface="Times New Roman" pitchFamily="18" charset="0"/>
              <a:cs typeface="Times New Roman" pitchFamily="18" charset="0"/>
            </a:rPr>
            <a:t>формировать у родителей практические навыки воспитания детей;</a:t>
          </a:r>
        </a:p>
      </dgm:t>
    </dgm:pt>
    <dgm:pt modelId="{148611CE-8AC5-4786-A8AF-A1EDADC3C5D5}" type="parTrans" cxnId="{E5A5030C-F675-4CB5-B3ED-344239ED2B7A}">
      <dgm:prSet/>
      <dgm:spPr/>
      <dgm:t>
        <a:bodyPr/>
        <a:lstStyle/>
        <a:p>
          <a:endParaRPr lang="ru-RU"/>
        </a:p>
      </dgm:t>
    </dgm:pt>
    <dgm:pt modelId="{4FCDAC85-E6F5-4047-A093-0A91EBE00856}" type="sibTrans" cxnId="{E5A5030C-F675-4CB5-B3ED-344239ED2B7A}">
      <dgm:prSet/>
      <dgm:spPr/>
      <dgm:t>
        <a:bodyPr/>
        <a:lstStyle/>
        <a:p>
          <a:endParaRPr lang="ru-RU"/>
        </a:p>
      </dgm:t>
    </dgm:pt>
    <dgm:pt modelId="{2E8563F4-F1B4-46C9-94E9-09B2F00EA66D}">
      <dgm:prSet custT="1"/>
      <dgm:spPr/>
      <dgm:t>
        <a:bodyPr/>
        <a:lstStyle/>
        <a:p>
          <a:r>
            <a:rPr lang="ru-RU" sz="1800" dirty="0">
              <a:latin typeface="Times New Roman" pitchFamily="18" charset="0"/>
              <a:cs typeface="Times New Roman" pitchFamily="18" charset="0"/>
            </a:rPr>
            <a:t>организовывать комплексное сопровождение взаимодействия детского сада с семьей со стороны специалистов: педагогов, инструктора по физической культуре, музыкального руководителя, руководителя ИЗО, педагога-психолога, учителя-логопеда, врача, медицинской сестры и др.;</a:t>
          </a:r>
        </a:p>
      </dgm:t>
    </dgm:pt>
    <dgm:pt modelId="{3E8A43FF-0EB8-4DFE-AF70-55492F1100CF}" type="parTrans" cxnId="{CABF81F1-08B1-442C-8F7F-CFFEBD0B04BF}">
      <dgm:prSet/>
      <dgm:spPr/>
      <dgm:t>
        <a:bodyPr/>
        <a:lstStyle/>
        <a:p>
          <a:endParaRPr lang="ru-RU"/>
        </a:p>
      </dgm:t>
    </dgm:pt>
    <dgm:pt modelId="{3344217E-B9E5-4B10-BC4A-DEB7DCEE70AF}" type="sibTrans" cxnId="{CABF81F1-08B1-442C-8F7F-CFFEBD0B04BF}">
      <dgm:prSet/>
      <dgm:spPr/>
      <dgm:t>
        <a:bodyPr/>
        <a:lstStyle/>
        <a:p>
          <a:endParaRPr lang="ru-RU"/>
        </a:p>
      </dgm:t>
    </dgm:pt>
    <dgm:pt modelId="{27F8FDB5-DA21-46A0-AEAC-41CF1A140B26}">
      <dgm:prSet custT="1"/>
      <dgm:spPr/>
      <dgm:t>
        <a:bodyPr/>
        <a:lstStyle/>
        <a:p>
          <a:r>
            <a:rPr lang="ru-RU" sz="1800">
              <a:latin typeface="Times New Roman" pitchFamily="18" charset="0"/>
              <a:cs typeface="Times New Roman" pitchFamily="18" charset="0"/>
            </a:rPr>
            <a:t>создавать условия для обмена педагогическим и семейным опытом;</a:t>
          </a:r>
        </a:p>
      </dgm:t>
    </dgm:pt>
    <dgm:pt modelId="{0714DB0E-1B49-4FFF-A5EC-2AA9448C68C9}" type="parTrans" cxnId="{AB77219C-D5B8-46CE-BD50-11AD6580FBE8}">
      <dgm:prSet/>
      <dgm:spPr/>
      <dgm:t>
        <a:bodyPr/>
        <a:lstStyle/>
        <a:p>
          <a:endParaRPr lang="ru-RU"/>
        </a:p>
      </dgm:t>
    </dgm:pt>
    <dgm:pt modelId="{97758320-BDD2-487E-8C1E-8C7E4CAEA5EC}" type="sibTrans" cxnId="{AB77219C-D5B8-46CE-BD50-11AD6580FBE8}">
      <dgm:prSet/>
      <dgm:spPr/>
      <dgm:t>
        <a:bodyPr/>
        <a:lstStyle/>
        <a:p>
          <a:endParaRPr lang="ru-RU"/>
        </a:p>
      </dgm:t>
    </dgm:pt>
    <dgm:pt modelId="{ED7F8C31-7010-41FD-826A-F883E62652FC}">
      <dgm:prSet custT="1"/>
      <dgm:spPr/>
      <dgm:t>
        <a:bodyPr/>
        <a:lstStyle/>
        <a:p>
          <a:r>
            <a:rPr lang="ru-RU" sz="1800" dirty="0">
              <a:latin typeface="Times New Roman" pitchFamily="18" charset="0"/>
              <a:cs typeface="Times New Roman" pitchFamily="18" charset="0"/>
            </a:rPr>
            <a:t>устанавливать дружеские взаимоотношения между семьями воспитанников и педагогами ДОО.</a:t>
          </a:r>
        </a:p>
      </dgm:t>
    </dgm:pt>
    <dgm:pt modelId="{C3C5B3AD-2A7A-42AF-9362-353D895B2BD2}" type="parTrans" cxnId="{439D0249-0F26-4E9B-9096-12C22C6CAEFA}">
      <dgm:prSet/>
      <dgm:spPr/>
      <dgm:t>
        <a:bodyPr/>
        <a:lstStyle/>
        <a:p>
          <a:endParaRPr lang="ru-RU"/>
        </a:p>
      </dgm:t>
    </dgm:pt>
    <dgm:pt modelId="{33AE595C-94B4-4E9A-B4A6-9A86257F8FD0}" type="sibTrans" cxnId="{439D0249-0F26-4E9B-9096-12C22C6CAEFA}">
      <dgm:prSet/>
      <dgm:spPr/>
      <dgm:t>
        <a:bodyPr/>
        <a:lstStyle/>
        <a:p>
          <a:endParaRPr lang="ru-RU"/>
        </a:p>
      </dgm:t>
    </dgm:pt>
    <dgm:pt modelId="{2DA2BC0E-DCC7-4DED-87F6-396FDC9A4D20}" type="pres">
      <dgm:prSet presAssocID="{70FCACF7-2A2E-451A-8A9B-323DC291E813}" presName="linearFlow" presStyleCnt="0">
        <dgm:presLayoutVars>
          <dgm:dir/>
          <dgm:animLvl val="lvl"/>
          <dgm:resizeHandles val="exact"/>
        </dgm:presLayoutVars>
      </dgm:prSet>
      <dgm:spPr/>
    </dgm:pt>
    <dgm:pt modelId="{2BBF8F45-9EF3-4F3E-B0CA-981752DDE398}" type="pres">
      <dgm:prSet presAssocID="{E86A8244-FB10-4B65-BDE7-95D411FC1F19}" presName="composite" presStyleCnt="0"/>
      <dgm:spPr/>
    </dgm:pt>
    <dgm:pt modelId="{55BB38BB-9EE5-4D6B-A58E-53DEA7A6BED1}" type="pres">
      <dgm:prSet presAssocID="{E86A8244-FB10-4B65-BDE7-95D411FC1F19}" presName="parentText" presStyleLbl="alignNode1" presStyleIdx="0" presStyleCnt="2">
        <dgm:presLayoutVars>
          <dgm:chMax val="1"/>
          <dgm:bulletEnabled val="1"/>
        </dgm:presLayoutVars>
      </dgm:prSet>
      <dgm:spPr/>
    </dgm:pt>
    <dgm:pt modelId="{7BC33BDF-A163-493C-A39A-0B5E62F091A7}" type="pres">
      <dgm:prSet presAssocID="{E86A8244-FB10-4B65-BDE7-95D411FC1F19}" presName="descendantText" presStyleLbl="alignAcc1" presStyleIdx="0" presStyleCnt="2" custScaleX="97313" custScaleY="146025" custLinFactNeighborX="1371" custLinFactNeighborY="6710">
        <dgm:presLayoutVars>
          <dgm:bulletEnabled val="1"/>
        </dgm:presLayoutVars>
      </dgm:prSet>
      <dgm:spPr>
        <a:prstGeom prst="round2DiagRect">
          <a:avLst/>
        </a:prstGeom>
      </dgm:spPr>
    </dgm:pt>
    <dgm:pt modelId="{2EB0BD47-4A77-4EAC-A8D2-468F615BECD8}" type="pres">
      <dgm:prSet presAssocID="{3B309482-C706-4134-8471-380FC7A16E8B}" presName="sp" presStyleCnt="0"/>
      <dgm:spPr/>
    </dgm:pt>
    <dgm:pt modelId="{D63F9883-8DAC-4034-8CB3-C55CC51AED3E}" type="pres">
      <dgm:prSet presAssocID="{625CCC8D-5967-4563-AB64-429C9BDF7F4A}" presName="composite" presStyleCnt="0"/>
      <dgm:spPr/>
    </dgm:pt>
    <dgm:pt modelId="{8092D564-47FA-47E8-BEC5-7B6A3A2D6E19}" type="pres">
      <dgm:prSet presAssocID="{625CCC8D-5967-4563-AB64-429C9BDF7F4A}" presName="parentText" presStyleLbl="alignNode1" presStyleIdx="1" presStyleCnt="2" custScaleY="235993" custLinFactNeighborX="-2228" custLinFactNeighborY="-23292">
        <dgm:presLayoutVars>
          <dgm:chMax val="1"/>
          <dgm:bulletEnabled val="1"/>
        </dgm:presLayoutVars>
      </dgm:prSet>
      <dgm:spPr/>
    </dgm:pt>
    <dgm:pt modelId="{124F0514-E459-4414-8620-9C1A3C712E3A}" type="pres">
      <dgm:prSet presAssocID="{625CCC8D-5967-4563-AB64-429C9BDF7F4A}" presName="descendantText" presStyleLbl="alignAcc1" presStyleIdx="1" presStyleCnt="2" custScaleX="98826" custScaleY="392379" custLinFactNeighborX="-30" custLinFactNeighborY="-465">
        <dgm:presLayoutVars>
          <dgm:bulletEnabled val="1"/>
        </dgm:presLayoutVars>
      </dgm:prSet>
      <dgm:spPr>
        <a:prstGeom prst="round2DiagRect">
          <a:avLst/>
        </a:prstGeom>
      </dgm:spPr>
    </dgm:pt>
  </dgm:ptLst>
  <dgm:cxnLst>
    <dgm:cxn modelId="{E5A5030C-F675-4CB5-B3ED-344239ED2B7A}" srcId="{625CCC8D-5967-4563-AB64-429C9BDF7F4A}" destId="{F77DCF36-18D3-44C7-86CD-BB62408894A6}" srcOrd="4" destOrd="0" parTransId="{148611CE-8AC5-4786-A8AF-A1EDADC3C5D5}" sibTransId="{4FCDAC85-E6F5-4047-A093-0A91EBE00856}"/>
    <dgm:cxn modelId="{6B594D13-2DD7-484A-A9F6-50F5301B1B2B}" type="presOf" srcId="{F77DCF36-18D3-44C7-86CD-BB62408894A6}" destId="{124F0514-E459-4414-8620-9C1A3C712E3A}" srcOrd="0" destOrd="4" presId="urn:microsoft.com/office/officeart/2005/8/layout/chevron2"/>
    <dgm:cxn modelId="{818D2634-4B6E-4974-B41D-F2CF478965E8}" type="presOf" srcId="{70FCACF7-2A2E-451A-8A9B-323DC291E813}" destId="{2DA2BC0E-DCC7-4DED-87F6-396FDC9A4D20}" srcOrd="0" destOrd="0" presId="urn:microsoft.com/office/officeart/2005/8/layout/chevron2"/>
    <dgm:cxn modelId="{3D01B33E-A18B-4026-838B-C7C4F939F8B1}" type="presOf" srcId="{27F8FDB5-DA21-46A0-AEAC-41CF1A140B26}" destId="{124F0514-E459-4414-8620-9C1A3C712E3A}" srcOrd="0" destOrd="6" presId="urn:microsoft.com/office/officeart/2005/8/layout/chevron2"/>
    <dgm:cxn modelId="{DB88AC5E-25E3-4713-AC7F-AFC8180B7A50}" type="presOf" srcId="{E86A8244-FB10-4B65-BDE7-95D411FC1F19}" destId="{55BB38BB-9EE5-4D6B-A58E-53DEA7A6BED1}" srcOrd="0" destOrd="0" presId="urn:microsoft.com/office/officeart/2005/8/layout/chevron2"/>
    <dgm:cxn modelId="{07453942-69E3-485F-A021-BED6197B14D6}" srcId="{625CCC8D-5967-4563-AB64-429C9BDF7F4A}" destId="{4C51BD46-D94C-40CF-91A1-69B49A8626EF}" srcOrd="3" destOrd="0" parTransId="{6D352778-88C0-4430-9471-DEFF179CB1CF}" sibTransId="{466A9B5D-836B-4EC9-94A2-A4307C915577}"/>
    <dgm:cxn modelId="{C3B20648-1FA1-4D46-A634-53881A673730}" type="presOf" srcId="{2E8563F4-F1B4-46C9-94E9-09B2F00EA66D}" destId="{124F0514-E459-4414-8620-9C1A3C712E3A}" srcOrd="0" destOrd="5" presId="urn:microsoft.com/office/officeart/2005/8/layout/chevron2"/>
    <dgm:cxn modelId="{439D0249-0F26-4E9B-9096-12C22C6CAEFA}" srcId="{625CCC8D-5967-4563-AB64-429C9BDF7F4A}" destId="{ED7F8C31-7010-41FD-826A-F883E62652FC}" srcOrd="7" destOrd="0" parTransId="{C3C5B3AD-2A7A-42AF-9362-353D895B2BD2}" sibTransId="{33AE595C-94B4-4E9A-B4A6-9A86257F8FD0}"/>
    <dgm:cxn modelId="{2624A14A-5601-43E2-8D4A-0B48A8442E51}" type="presOf" srcId="{45FE094B-F720-43F0-9EE4-812D47052C25}" destId="{124F0514-E459-4414-8620-9C1A3C712E3A}" srcOrd="0" destOrd="8" presId="urn:microsoft.com/office/officeart/2005/8/layout/chevron2"/>
    <dgm:cxn modelId="{BD21FC6C-8DC1-4463-B31D-6203FB90E9E6}" srcId="{625CCC8D-5967-4563-AB64-429C9BDF7F4A}" destId="{E5C373BC-7299-4F00-B77D-D16CDB3A434C}" srcOrd="2" destOrd="0" parTransId="{4B79DD73-00A2-435B-AE37-B7C26F0C4CF2}" sibTransId="{36D42E07-A0B4-4832-80AF-12C4C4220127}"/>
    <dgm:cxn modelId="{1D687E72-9F97-4543-B4BC-724F155CE375}" type="presOf" srcId="{625CCC8D-5967-4563-AB64-429C9BDF7F4A}" destId="{8092D564-47FA-47E8-BEC5-7B6A3A2D6E19}" srcOrd="0" destOrd="0" presId="urn:microsoft.com/office/officeart/2005/8/layout/chevron2"/>
    <dgm:cxn modelId="{2E395096-2C4B-42F7-B93F-00868244F818}" type="presOf" srcId="{4C51BD46-D94C-40CF-91A1-69B49A8626EF}" destId="{124F0514-E459-4414-8620-9C1A3C712E3A}" srcOrd="0" destOrd="3" presId="urn:microsoft.com/office/officeart/2005/8/layout/chevron2"/>
    <dgm:cxn modelId="{F5127898-EE55-42D7-9620-9D947AC28567}" srcId="{70FCACF7-2A2E-451A-8A9B-323DC291E813}" destId="{E86A8244-FB10-4B65-BDE7-95D411FC1F19}" srcOrd="0" destOrd="0" parTransId="{4B7C0954-4852-493C-866D-5F22550B52FF}" sibTransId="{3B309482-C706-4134-8471-380FC7A16E8B}"/>
    <dgm:cxn modelId="{0AAB919A-8D03-405F-87D6-837C54445780}" srcId="{625CCC8D-5967-4563-AB64-429C9BDF7F4A}" destId="{834D0FC0-0E33-4A5E-8C6B-1473166253CD}" srcOrd="0" destOrd="0" parTransId="{7C5CDACC-C0FE-4241-BCF7-28DC5A343C39}" sibTransId="{265318C4-B301-4CB0-ABB7-686BE4EA5DEF}"/>
    <dgm:cxn modelId="{AB77219C-D5B8-46CE-BD50-11AD6580FBE8}" srcId="{625CCC8D-5967-4563-AB64-429C9BDF7F4A}" destId="{27F8FDB5-DA21-46A0-AEAC-41CF1A140B26}" srcOrd="6" destOrd="0" parTransId="{0714DB0E-1B49-4FFF-A5EC-2AA9448C68C9}" sibTransId="{97758320-BDD2-487E-8C1E-8C7E4CAEA5EC}"/>
    <dgm:cxn modelId="{6F8E09A1-F170-47AC-A966-9EED578354F6}" srcId="{625CCC8D-5967-4563-AB64-429C9BDF7F4A}" destId="{2772E243-AC35-496B-BEB8-6191B675D5E7}" srcOrd="1" destOrd="0" parTransId="{7E6A9DB7-BDC1-466B-B8ED-18D632EAE363}" sibTransId="{D11EFD6D-1245-499E-9ABF-E841C4680FBE}"/>
    <dgm:cxn modelId="{EA26D7B1-E8D0-450C-BEE1-66F5154049BB}" type="presOf" srcId="{E5C373BC-7299-4F00-B77D-D16CDB3A434C}" destId="{124F0514-E459-4414-8620-9C1A3C712E3A}" srcOrd="0" destOrd="2" presId="urn:microsoft.com/office/officeart/2005/8/layout/chevron2"/>
    <dgm:cxn modelId="{5EC9B5B7-9DE1-4610-BA2F-A520FCCA06EB}" srcId="{70FCACF7-2A2E-451A-8A9B-323DC291E813}" destId="{625CCC8D-5967-4563-AB64-429C9BDF7F4A}" srcOrd="1" destOrd="0" parTransId="{D68CC42D-B998-4C36-BE16-F7A886B1B18B}" sibTransId="{79F9325E-5116-4D73-8D50-7D4B4C7F3EE5}"/>
    <dgm:cxn modelId="{9BD5FBBF-6111-4C48-9656-FE68321B8E00}" type="presOf" srcId="{EEAC9630-4B7E-451C-9D76-8915DAAD65D6}" destId="{7BC33BDF-A163-493C-A39A-0B5E62F091A7}" srcOrd="0" destOrd="0" presId="urn:microsoft.com/office/officeart/2005/8/layout/chevron2"/>
    <dgm:cxn modelId="{9E4371C5-F631-4C32-BFC8-A3729AE6E240}" type="presOf" srcId="{ED7F8C31-7010-41FD-826A-F883E62652FC}" destId="{124F0514-E459-4414-8620-9C1A3C712E3A}" srcOrd="0" destOrd="7" presId="urn:microsoft.com/office/officeart/2005/8/layout/chevron2"/>
    <dgm:cxn modelId="{E4E911DC-4E67-41C3-AD7A-E58388E67AB9}" srcId="{E86A8244-FB10-4B65-BDE7-95D411FC1F19}" destId="{EEAC9630-4B7E-451C-9D76-8915DAAD65D6}" srcOrd="0" destOrd="0" parTransId="{A6271B58-E7B8-46CE-968E-D7A4BC086AA5}" sibTransId="{EDD5E158-3294-41AE-8310-31C2690F94BB}"/>
    <dgm:cxn modelId="{8F9CA6EF-5B4A-49B6-BFE5-23EE996CF99B}" srcId="{625CCC8D-5967-4563-AB64-429C9BDF7F4A}" destId="{45FE094B-F720-43F0-9EE4-812D47052C25}" srcOrd="8" destOrd="0" parTransId="{6EADB5EF-7550-41CE-B152-049C81C0D1D2}" sibTransId="{D49B2815-E59C-4833-9445-F71ABE1E1A98}"/>
    <dgm:cxn modelId="{CABF81F1-08B1-442C-8F7F-CFFEBD0B04BF}" srcId="{625CCC8D-5967-4563-AB64-429C9BDF7F4A}" destId="{2E8563F4-F1B4-46C9-94E9-09B2F00EA66D}" srcOrd="5" destOrd="0" parTransId="{3E8A43FF-0EB8-4DFE-AF70-55492F1100CF}" sibTransId="{3344217E-B9E5-4B10-BC4A-DEB7DCEE70AF}"/>
    <dgm:cxn modelId="{1E6FF3F9-2850-44D4-B740-96750ADDAFCE}" type="presOf" srcId="{834D0FC0-0E33-4A5E-8C6B-1473166253CD}" destId="{124F0514-E459-4414-8620-9C1A3C712E3A}" srcOrd="0" destOrd="0" presId="urn:microsoft.com/office/officeart/2005/8/layout/chevron2"/>
    <dgm:cxn modelId="{CCF304FF-BFA6-4CE3-8FC3-B6E73218518D}" type="presOf" srcId="{2772E243-AC35-496B-BEB8-6191B675D5E7}" destId="{124F0514-E459-4414-8620-9C1A3C712E3A}" srcOrd="0" destOrd="1" presId="urn:microsoft.com/office/officeart/2005/8/layout/chevron2"/>
    <dgm:cxn modelId="{DBDC6330-131E-46F7-A783-EDBBB1BC425E}" type="presParOf" srcId="{2DA2BC0E-DCC7-4DED-87F6-396FDC9A4D20}" destId="{2BBF8F45-9EF3-4F3E-B0CA-981752DDE398}" srcOrd="0" destOrd="0" presId="urn:microsoft.com/office/officeart/2005/8/layout/chevron2"/>
    <dgm:cxn modelId="{A19BD2FA-EE76-4882-BA63-459671E1C246}" type="presParOf" srcId="{2BBF8F45-9EF3-4F3E-B0CA-981752DDE398}" destId="{55BB38BB-9EE5-4D6B-A58E-53DEA7A6BED1}" srcOrd="0" destOrd="0" presId="urn:microsoft.com/office/officeart/2005/8/layout/chevron2"/>
    <dgm:cxn modelId="{8D004015-0600-4E0B-B374-321823634F61}" type="presParOf" srcId="{2BBF8F45-9EF3-4F3E-B0CA-981752DDE398}" destId="{7BC33BDF-A163-493C-A39A-0B5E62F091A7}" srcOrd="1" destOrd="0" presId="urn:microsoft.com/office/officeart/2005/8/layout/chevron2"/>
    <dgm:cxn modelId="{9A1B47DB-3961-413D-B59D-911150972CA0}" type="presParOf" srcId="{2DA2BC0E-DCC7-4DED-87F6-396FDC9A4D20}" destId="{2EB0BD47-4A77-4EAC-A8D2-468F615BECD8}" srcOrd="1" destOrd="0" presId="urn:microsoft.com/office/officeart/2005/8/layout/chevron2"/>
    <dgm:cxn modelId="{91FA55B2-E1C9-48FC-9FBD-BA320B8D5475}" type="presParOf" srcId="{2DA2BC0E-DCC7-4DED-87F6-396FDC9A4D20}" destId="{D63F9883-8DAC-4034-8CB3-C55CC51AED3E}" srcOrd="2" destOrd="0" presId="urn:microsoft.com/office/officeart/2005/8/layout/chevron2"/>
    <dgm:cxn modelId="{A1FB73EC-AF23-4EB0-BCFD-0D461F1071E3}" type="presParOf" srcId="{D63F9883-8DAC-4034-8CB3-C55CC51AED3E}" destId="{8092D564-47FA-47E8-BEC5-7B6A3A2D6E19}" srcOrd="0" destOrd="0" presId="urn:microsoft.com/office/officeart/2005/8/layout/chevron2"/>
    <dgm:cxn modelId="{EE66E498-2C30-4C61-B779-DFB679DE68BE}" type="presParOf" srcId="{D63F9883-8DAC-4034-8CB3-C55CC51AED3E}" destId="{124F0514-E459-4414-8620-9C1A3C712E3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0FCACF7-2A2E-451A-8A9B-323DC291E813}" type="doc">
      <dgm:prSet loTypeId="urn:microsoft.com/office/officeart/2005/8/layout/chevron2" loCatId="list" qsTypeId="urn:microsoft.com/office/officeart/2005/8/quickstyle/3d2#5" qsCatId="3D" csTypeId="urn:microsoft.com/office/officeart/2005/8/colors/accent5_1" csCatId="accent5" phldr="1"/>
      <dgm:spPr/>
      <dgm:t>
        <a:bodyPr/>
        <a:lstStyle/>
        <a:p>
          <a:endParaRPr lang="ru-RU"/>
        </a:p>
      </dgm:t>
    </dgm:pt>
    <dgm:pt modelId="{EEAC9630-4B7E-451C-9D76-8915DAAD65D6}">
      <dgm:prSet phldrT="[Текст]" custT="1"/>
      <dgm:spPr>
        <a:solidFill>
          <a:srgbClr val="CCCCFF">
            <a:alpha val="89804"/>
          </a:srgbClr>
        </a:solidFill>
      </dgm:spPr>
      <dgm:t>
        <a:bodyPr/>
        <a:lstStyle/>
        <a:p>
          <a:r>
            <a:rPr lang="ru-RU" sz="2400" dirty="0">
              <a:latin typeface="Times New Roman" pitchFamily="18" charset="0"/>
              <a:cs typeface="Times New Roman" pitchFamily="18" charset="0"/>
            </a:rPr>
            <a:t>установление теплых доверительных отношений, эмоционального контакта между педагогами и родителями, между родителями и детьми</a:t>
          </a:r>
          <a:endParaRPr lang="ru-RU" sz="2400" b="1" dirty="0">
            <a:latin typeface="Times New Roman" pitchFamily="18" charset="0"/>
            <a:cs typeface="Times New Roman" pitchFamily="18" charset="0"/>
          </a:endParaRPr>
        </a:p>
      </dgm:t>
    </dgm:pt>
    <dgm:pt modelId="{EDD5E158-3294-41AE-8310-31C2690F94BB}" type="sibTrans" cxnId="{E4E911DC-4E67-41C3-AD7A-E58388E67AB9}">
      <dgm:prSet/>
      <dgm:spPr/>
      <dgm:t>
        <a:bodyPr/>
        <a:lstStyle/>
        <a:p>
          <a:endParaRPr lang="ru-RU"/>
        </a:p>
      </dgm:t>
    </dgm:pt>
    <dgm:pt modelId="{A6271B58-E7B8-46CE-968E-D7A4BC086AA5}" type="parTrans" cxnId="{E4E911DC-4E67-41C3-AD7A-E58388E67AB9}">
      <dgm:prSet/>
      <dgm:spPr/>
      <dgm:t>
        <a:bodyPr/>
        <a:lstStyle/>
        <a:p>
          <a:endParaRPr lang="ru-RU"/>
        </a:p>
      </dgm:t>
    </dgm:pt>
    <dgm:pt modelId="{E86A8244-FB10-4B65-BDE7-95D411FC1F19}">
      <dgm:prSet phldrT="[Текст]"/>
      <dgm:spPr/>
      <dgm:t>
        <a:bodyPr/>
        <a:lstStyle/>
        <a:p>
          <a:r>
            <a:rPr lang="ru-RU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rPr>
            <a:t>ЦЕЛЬ</a:t>
          </a:r>
        </a:p>
      </dgm:t>
    </dgm:pt>
    <dgm:pt modelId="{3B309482-C706-4134-8471-380FC7A16E8B}" type="sibTrans" cxnId="{F5127898-EE55-42D7-9620-9D947AC28567}">
      <dgm:prSet/>
      <dgm:spPr/>
      <dgm:t>
        <a:bodyPr/>
        <a:lstStyle/>
        <a:p>
          <a:endParaRPr lang="ru-RU"/>
        </a:p>
      </dgm:t>
    </dgm:pt>
    <dgm:pt modelId="{4B7C0954-4852-493C-866D-5F22550B52FF}" type="parTrans" cxnId="{F5127898-EE55-42D7-9620-9D947AC28567}">
      <dgm:prSet/>
      <dgm:spPr/>
      <dgm:t>
        <a:bodyPr/>
        <a:lstStyle/>
        <a:p>
          <a:endParaRPr lang="ru-RU"/>
        </a:p>
      </dgm:t>
    </dgm:pt>
    <dgm:pt modelId="{625CCC8D-5967-4563-AB64-429C9BDF7F4A}">
      <dgm:prSet phldrT="[Текст]" custT="1"/>
      <dgm:spPr/>
      <dgm:t>
        <a:bodyPr vert="vert270"/>
        <a:lstStyle/>
        <a:p>
          <a:r>
            <a: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rPr>
            <a:t>ЗАДАЧИ</a:t>
          </a:r>
        </a:p>
      </dgm:t>
    </dgm:pt>
    <dgm:pt modelId="{79F9325E-5116-4D73-8D50-7D4B4C7F3EE5}" type="sibTrans" cxnId="{5EC9B5B7-9DE1-4610-BA2F-A520FCCA06EB}">
      <dgm:prSet/>
      <dgm:spPr/>
      <dgm:t>
        <a:bodyPr/>
        <a:lstStyle/>
        <a:p>
          <a:endParaRPr lang="ru-RU"/>
        </a:p>
      </dgm:t>
    </dgm:pt>
    <dgm:pt modelId="{D68CC42D-B998-4C36-BE16-F7A886B1B18B}" type="parTrans" cxnId="{5EC9B5B7-9DE1-4610-BA2F-A520FCCA06EB}">
      <dgm:prSet/>
      <dgm:spPr/>
      <dgm:t>
        <a:bodyPr/>
        <a:lstStyle/>
        <a:p>
          <a:endParaRPr lang="ru-RU"/>
        </a:p>
      </dgm:t>
    </dgm:pt>
    <dgm:pt modelId="{45FE094B-F720-43F0-9EE4-812D47052C25}">
      <dgm:prSet custT="1"/>
      <dgm:spPr>
        <a:solidFill>
          <a:srgbClr val="FFFFCC"/>
        </a:solidFill>
      </dgm:spPr>
      <dgm:t>
        <a:bodyPr/>
        <a:lstStyle/>
        <a:p>
          <a:pPr marL="171450">
            <a:lnSpc>
              <a:spcPct val="90000"/>
            </a:lnSpc>
            <a:spcAft>
              <a:spcPct val="15000"/>
            </a:spcAft>
          </a:pPr>
          <a:endParaRPr lang="ru-RU" sz="1750" dirty="0">
            <a:latin typeface="Times New Roman" pitchFamily="18" charset="0"/>
            <a:cs typeface="Times New Roman" pitchFamily="18" charset="0"/>
          </a:endParaRPr>
        </a:p>
      </dgm:t>
    </dgm:pt>
    <dgm:pt modelId="{D49B2815-E59C-4833-9445-F71ABE1E1A98}" type="sibTrans" cxnId="{8F9CA6EF-5B4A-49B6-BFE5-23EE996CF99B}">
      <dgm:prSet/>
      <dgm:spPr/>
      <dgm:t>
        <a:bodyPr/>
        <a:lstStyle/>
        <a:p>
          <a:endParaRPr lang="ru-RU"/>
        </a:p>
      </dgm:t>
    </dgm:pt>
    <dgm:pt modelId="{6EADB5EF-7550-41CE-B152-049C81C0D1D2}" type="parTrans" cxnId="{8F9CA6EF-5B4A-49B6-BFE5-23EE996CF99B}">
      <dgm:prSet/>
      <dgm:spPr/>
      <dgm:t>
        <a:bodyPr/>
        <a:lstStyle/>
        <a:p>
          <a:endParaRPr lang="ru-RU"/>
        </a:p>
      </dgm:t>
    </dgm:pt>
    <dgm:pt modelId="{834D0FC0-0E33-4A5E-8C6B-1473166253CD}">
      <dgm:prSet phldrT="[Текст]" custT="1"/>
      <dgm:spPr>
        <a:solidFill>
          <a:srgbClr val="FFFFCC"/>
        </a:solidFill>
      </dgm:spPr>
      <dgm:t>
        <a:bodyPr/>
        <a:lstStyle/>
        <a:p>
          <a:pPr marL="114300">
            <a:lnSpc>
              <a:spcPct val="90000"/>
            </a:lnSpc>
            <a:spcAft>
              <a:spcPct val="15000"/>
            </a:spcAft>
          </a:pP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265318C4-B301-4CB0-ABB7-686BE4EA5DEF}" type="sibTrans" cxnId="{0AAB919A-8D03-405F-87D6-837C54445780}">
      <dgm:prSet/>
      <dgm:spPr/>
      <dgm:t>
        <a:bodyPr/>
        <a:lstStyle/>
        <a:p>
          <a:endParaRPr lang="ru-RU"/>
        </a:p>
      </dgm:t>
    </dgm:pt>
    <dgm:pt modelId="{7C5CDACC-C0FE-4241-BCF7-28DC5A343C39}" type="parTrans" cxnId="{0AAB919A-8D03-405F-87D6-837C54445780}">
      <dgm:prSet/>
      <dgm:spPr/>
      <dgm:t>
        <a:bodyPr/>
        <a:lstStyle/>
        <a:p>
          <a:endParaRPr lang="ru-RU"/>
        </a:p>
      </dgm:t>
    </dgm:pt>
    <dgm:pt modelId="{2772E243-AC35-496B-BEB8-6191B675D5E7}">
      <dgm:prSet custT="1"/>
      <dgm:spPr>
        <a:solidFill>
          <a:srgbClr val="FFFFCC"/>
        </a:solidFill>
      </dgm:spPr>
      <dgm:t>
        <a:bodyPr/>
        <a:lstStyle/>
        <a:p>
          <a:r>
            <a:rPr lang="ru-RU" sz="2000" dirty="0">
              <a:latin typeface="Times New Roman" pitchFamily="18" charset="0"/>
              <a:cs typeface="Times New Roman" pitchFamily="18" charset="0"/>
            </a:rPr>
            <a:t>повышать педагогическую культуру родителей и формировать традиции семейной культуры;</a:t>
          </a:r>
        </a:p>
      </dgm:t>
    </dgm:pt>
    <dgm:pt modelId="{D11EFD6D-1245-499E-9ABF-E841C4680FBE}" type="sibTrans" cxnId="{6F8E09A1-F170-47AC-A966-9EED578354F6}">
      <dgm:prSet/>
      <dgm:spPr/>
      <dgm:t>
        <a:bodyPr/>
        <a:lstStyle/>
        <a:p>
          <a:endParaRPr lang="ru-RU"/>
        </a:p>
      </dgm:t>
    </dgm:pt>
    <dgm:pt modelId="{7E6A9DB7-BDC1-466B-B8ED-18D632EAE363}" type="parTrans" cxnId="{6F8E09A1-F170-47AC-A966-9EED578354F6}">
      <dgm:prSet/>
      <dgm:spPr/>
      <dgm:t>
        <a:bodyPr/>
        <a:lstStyle/>
        <a:p>
          <a:endParaRPr lang="ru-RU"/>
        </a:p>
      </dgm:t>
    </dgm:pt>
    <dgm:pt modelId="{1EBDC433-77A4-40B3-8CF4-32FF5868614B}">
      <dgm:prSet custT="1"/>
      <dgm:spPr/>
      <dgm:t>
        <a:bodyPr/>
        <a:lstStyle/>
        <a:p>
          <a:r>
            <a:rPr lang="ru-RU" sz="2000" dirty="0">
              <a:latin typeface="Times New Roman" pitchFamily="18" charset="0"/>
              <a:cs typeface="Times New Roman" pitchFamily="18" charset="0"/>
            </a:rPr>
            <a:t>формировать у детей и родителей понимание семейных ценностей и традиций, того, какое это счастье – жить в семье;</a:t>
          </a:r>
        </a:p>
      </dgm:t>
    </dgm:pt>
    <dgm:pt modelId="{C8C81AA0-F364-4431-92FB-835205D5544A}" type="parTrans" cxnId="{0D5537BE-42B9-4F94-A6B8-CF0B9E5D3CF4}">
      <dgm:prSet/>
      <dgm:spPr/>
      <dgm:t>
        <a:bodyPr/>
        <a:lstStyle/>
        <a:p>
          <a:endParaRPr lang="ru-RU"/>
        </a:p>
      </dgm:t>
    </dgm:pt>
    <dgm:pt modelId="{EBFF79D0-4CE3-40A3-9E08-927B0DA9AB64}" type="sibTrans" cxnId="{0D5537BE-42B9-4F94-A6B8-CF0B9E5D3CF4}">
      <dgm:prSet/>
      <dgm:spPr/>
      <dgm:t>
        <a:bodyPr/>
        <a:lstStyle/>
        <a:p>
          <a:endParaRPr lang="ru-RU"/>
        </a:p>
      </dgm:t>
    </dgm:pt>
    <dgm:pt modelId="{A886FDA5-6B5C-41EB-8A12-0734E45D038D}">
      <dgm:prSet custT="1"/>
      <dgm:spPr/>
      <dgm:t>
        <a:bodyPr/>
        <a:lstStyle/>
        <a:p>
          <a:r>
            <a:rPr lang="ru-RU" sz="2000" dirty="0">
              <a:latin typeface="Times New Roman" pitchFamily="18" charset="0"/>
              <a:cs typeface="Times New Roman" pitchFamily="18" charset="0"/>
            </a:rPr>
            <a:t>гармонизировать детско-родительские взаимоотношения; </a:t>
          </a:r>
        </a:p>
      </dgm:t>
    </dgm:pt>
    <dgm:pt modelId="{613F6EAB-2CBB-4E49-8DCE-356E87C14273}" type="parTrans" cxnId="{D4510D3C-F450-4367-8F8F-11587CAA9DBB}">
      <dgm:prSet/>
      <dgm:spPr/>
      <dgm:t>
        <a:bodyPr/>
        <a:lstStyle/>
        <a:p>
          <a:endParaRPr lang="ru-RU"/>
        </a:p>
      </dgm:t>
    </dgm:pt>
    <dgm:pt modelId="{CEE361D1-8DC4-4DBB-B6C1-2046A93D88FB}" type="sibTrans" cxnId="{D4510D3C-F450-4367-8F8F-11587CAA9DBB}">
      <dgm:prSet/>
      <dgm:spPr/>
      <dgm:t>
        <a:bodyPr/>
        <a:lstStyle/>
        <a:p>
          <a:endParaRPr lang="ru-RU"/>
        </a:p>
      </dgm:t>
    </dgm:pt>
    <dgm:pt modelId="{11EB0FC1-D63E-48F1-965C-695A0E33D0CC}">
      <dgm:prSet custT="1"/>
      <dgm:spPr/>
      <dgm:t>
        <a:bodyPr/>
        <a:lstStyle/>
        <a:p>
          <a:r>
            <a:rPr lang="ru-RU" sz="2000" dirty="0">
              <a:latin typeface="Times New Roman" pitchFamily="18" charset="0"/>
              <a:cs typeface="Times New Roman" pitchFamily="18" charset="0"/>
            </a:rPr>
            <a:t>оказывать помощь в организации семейного досуга;</a:t>
          </a:r>
        </a:p>
      </dgm:t>
    </dgm:pt>
    <dgm:pt modelId="{DF791EAD-4423-4CB8-B5BD-338ECC314B43}" type="parTrans" cxnId="{FBF3B289-1D9D-41F6-9694-A7ADB5A884D3}">
      <dgm:prSet/>
      <dgm:spPr/>
      <dgm:t>
        <a:bodyPr/>
        <a:lstStyle/>
        <a:p>
          <a:endParaRPr lang="ru-RU"/>
        </a:p>
      </dgm:t>
    </dgm:pt>
    <dgm:pt modelId="{AC7E3B92-34AD-4C1D-BC6C-DD8CB7269A65}" type="sibTrans" cxnId="{FBF3B289-1D9D-41F6-9694-A7ADB5A884D3}">
      <dgm:prSet/>
      <dgm:spPr/>
      <dgm:t>
        <a:bodyPr/>
        <a:lstStyle/>
        <a:p>
          <a:endParaRPr lang="ru-RU"/>
        </a:p>
      </dgm:t>
    </dgm:pt>
    <dgm:pt modelId="{26EDEC7E-7E17-4528-B984-D71123DDD600}">
      <dgm:prSet custT="1"/>
      <dgm:spPr/>
      <dgm:t>
        <a:bodyPr/>
        <a:lstStyle/>
        <a:p>
          <a:r>
            <a:rPr lang="ru-RU" sz="2000" dirty="0">
              <a:latin typeface="Times New Roman" pitchFamily="18" charset="0"/>
              <a:cs typeface="Times New Roman" pitchFamily="18" charset="0"/>
            </a:rPr>
            <a:t>выявлять эффективные психолого-педагогические условия использования различной досуговой деятельности;</a:t>
          </a:r>
        </a:p>
      </dgm:t>
    </dgm:pt>
    <dgm:pt modelId="{D9E111C3-5FD2-4B35-93EB-C7B6103918E6}" type="parTrans" cxnId="{A244FAB9-CD56-441A-91CB-74B718598225}">
      <dgm:prSet/>
      <dgm:spPr/>
      <dgm:t>
        <a:bodyPr/>
        <a:lstStyle/>
        <a:p>
          <a:endParaRPr lang="ru-RU"/>
        </a:p>
      </dgm:t>
    </dgm:pt>
    <dgm:pt modelId="{DEED8045-A5F6-40C9-ACA0-7C60B4CD905F}" type="sibTrans" cxnId="{A244FAB9-CD56-441A-91CB-74B718598225}">
      <dgm:prSet/>
      <dgm:spPr/>
      <dgm:t>
        <a:bodyPr/>
        <a:lstStyle/>
        <a:p>
          <a:endParaRPr lang="ru-RU"/>
        </a:p>
      </dgm:t>
    </dgm:pt>
    <dgm:pt modelId="{E8E1EC38-4D04-4B5B-88CD-74D61DFF515C}">
      <dgm:prSet custT="1"/>
      <dgm:spPr/>
      <dgm:t>
        <a:bodyPr/>
        <a:lstStyle/>
        <a:p>
          <a:r>
            <a:rPr lang="ru-RU" sz="2000" dirty="0">
              <a:latin typeface="Times New Roman" pitchFamily="18" charset="0"/>
              <a:cs typeface="Times New Roman" pitchFamily="18" charset="0"/>
            </a:rPr>
            <a:t>выявлять эффективные формы сотрудничества с родителями воспитанников и повышать эффективность взаимодействия родителей и педагогов в области формирования личностной культуры детей.</a:t>
          </a:r>
        </a:p>
      </dgm:t>
    </dgm:pt>
    <dgm:pt modelId="{1BF00350-D2A5-4D0F-A87C-9F19B0BD67BA}" type="parTrans" cxnId="{3A005E66-B4DF-41C6-A8BA-0F2CAE26C7A7}">
      <dgm:prSet/>
      <dgm:spPr/>
      <dgm:t>
        <a:bodyPr/>
        <a:lstStyle/>
        <a:p>
          <a:endParaRPr lang="ru-RU"/>
        </a:p>
      </dgm:t>
    </dgm:pt>
    <dgm:pt modelId="{AD3E4AC7-8319-41F6-907C-A03DB92AF06B}" type="sibTrans" cxnId="{3A005E66-B4DF-41C6-A8BA-0F2CAE26C7A7}">
      <dgm:prSet/>
      <dgm:spPr/>
      <dgm:t>
        <a:bodyPr/>
        <a:lstStyle/>
        <a:p>
          <a:endParaRPr lang="ru-RU"/>
        </a:p>
      </dgm:t>
    </dgm:pt>
    <dgm:pt modelId="{2DA2BC0E-DCC7-4DED-87F6-396FDC9A4D20}" type="pres">
      <dgm:prSet presAssocID="{70FCACF7-2A2E-451A-8A9B-323DC291E813}" presName="linearFlow" presStyleCnt="0">
        <dgm:presLayoutVars>
          <dgm:dir/>
          <dgm:animLvl val="lvl"/>
          <dgm:resizeHandles val="exact"/>
        </dgm:presLayoutVars>
      </dgm:prSet>
      <dgm:spPr/>
    </dgm:pt>
    <dgm:pt modelId="{2BBF8F45-9EF3-4F3E-B0CA-981752DDE398}" type="pres">
      <dgm:prSet presAssocID="{E86A8244-FB10-4B65-BDE7-95D411FC1F19}" presName="composite" presStyleCnt="0"/>
      <dgm:spPr/>
    </dgm:pt>
    <dgm:pt modelId="{55BB38BB-9EE5-4D6B-A58E-53DEA7A6BED1}" type="pres">
      <dgm:prSet presAssocID="{E86A8244-FB10-4B65-BDE7-95D411FC1F19}" presName="parentText" presStyleLbl="alignNode1" presStyleIdx="0" presStyleCnt="2">
        <dgm:presLayoutVars>
          <dgm:chMax val="1"/>
          <dgm:bulletEnabled val="1"/>
        </dgm:presLayoutVars>
      </dgm:prSet>
      <dgm:spPr/>
    </dgm:pt>
    <dgm:pt modelId="{7BC33BDF-A163-493C-A39A-0B5E62F091A7}" type="pres">
      <dgm:prSet presAssocID="{E86A8244-FB10-4B65-BDE7-95D411FC1F19}" presName="descendantText" presStyleLbl="alignAcc1" presStyleIdx="0" presStyleCnt="2" custScaleX="97313" custScaleY="146025" custLinFactNeighborX="1371" custLinFactNeighborY="6710">
        <dgm:presLayoutVars>
          <dgm:bulletEnabled val="1"/>
        </dgm:presLayoutVars>
      </dgm:prSet>
      <dgm:spPr>
        <a:prstGeom prst="round2DiagRect">
          <a:avLst/>
        </a:prstGeom>
      </dgm:spPr>
    </dgm:pt>
    <dgm:pt modelId="{2EB0BD47-4A77-4EAC-A8D2-468F615BECD8}" type="pres">
      <dgm:prSet presAssocID="{3B309482-C706-4134-8471-380FC7A16E8B}" presName="sp" presStyleCnt="0"/>
      <dgm:spPr/>
    </dgm:pt>
    <dgm:pt modelId="{D63F9883-8DAC-4034-8CB3-C55CC51AED3E}" type="pres">
      <dgm:prSet presAssocID="{625CCC8D-5967-4563-AB64-429C9BDF7F4A}" presName="composite" presStyleCnt="0"/>
      <dgm:spPr/>
    </dgm:pt>
    <dgm:pt modelId="{8092D564-47FA-47E8-BEC5-7B6A3A2D6E19}" type="pres">
      <dgm:prSet presAssocID="{625CCC8D-5967-4563-AB64-429C9BDF7F4A}" presName="parentText" presStyleLbl="alignNode1" presStyleIdx="1" presStyleCnt="2" custScaleY="235993" custLinFactNeighborX="-2228" custLinFactNeighborY="-23292">
        <dgm:presLayoutVars>
          <dgm:chMax val="1"/>
          <dgm:bulletEnabled val="1"/>
        </dgm:presLayoutVars>
      </dgm:prSet>
      <dgm:spPr/>
    </dgm:pt>
    <dgm:pt modelId="{124F0514-E459-4414-8620-9C1A3C712E3A}" type="pres">
      <dgm:prSet presAssocID="{625CCC8D-5967-4563-AB64-429C9BDF7F4A}" presName="descendantText" presStyleLbl="alignAcc1" presStyleIdx="1" presStyleCnt="2" custScaleX="98826" custScaleY="392379" custLinFactNeighborX="-30" custLinFactNeighborY="-465">
        <dgm:presLayoutVars>
          <dgm:bulletEnabled val="1"/>
        </dgm:presLayoutVars>
      </dgm:prSet>
      <dgm:spPr>
        <a:prstGeom prst="round2DiagRect">
          <a:avLst/>
        </a:prstGeom>
      </dgm:spPr>
    </dgm:pt>
  </dgm:ptLst>
  <dgm:cxnLst>
    <dgm:cxn modelId="{A565D314-2A06-4CB4-87CB-6020C4315D7A}" type="presOf" srcId="{70FCACF7-2A2E-451A-8A9B-323DC291E813}" destId="{2DA2BC0E-DCC7-4DED-87F6-396FDC9A4D20}" srcOrd="0" destOrd="0" presId="urn:microsoft.com/office/officeart/2005/8/layout/chevron2"/>
    <dgm:cxn modelId="{45A63318-7C88-4961-AD0C-377907591D8E}" type="presOf" srcId="{2772E243-AC35-496B-BEB8-6191B675D5E7}" destId="{124F0514-E459-4414-8620-9C1A3C712E3A}" srcOrd="0" destOrd="1" presId="urn:microsoft.com/office/officeart/2005/8/layout/chevron2"/>
    <dgm:cxn modelId="{4370691D-17A3-4F96-AE70-CDF8435F299A}" type="presOf" srcId="{26EDEC7E-7E17-4528-B984-D71123DDD600}" destId="{124F0514-E459-4414-8620-9C1A3C712E3A}" srcOrd="0" destOrd="5" presId="urn:microsoft.com/office/officeart/2005/8/layout/chevron2"/>
    <dgm:cxn modelId="{0E922B2C-0923-46F9-85C7-96E0DEAFFE92}" type="presOf" srcId="{E86A8244-FB10-4B65-BDE7-95D411FC1F19}" destId="{55BB38BB-9EE5-4D6B-A58E-53DEA7A6BED1}" srcOrd="0" destOrd="0" presId="urn:microsoft.com/office/officeart/2005/8/layout/chevron2"/>
    <dgm:cxn modelId="{D4510D3C-F450-4367-8F8F-11587CAA9DBB}" srcId="{625CCC8D-5967-4563-AB64-429C9BDF7F4A}" destId="{A886FDA5-6B5C-41EB-8A12-0734E45D038D}" srcOrd="3" destOrd="0" parTransId="{613F6EAB-2CBB-4E49-8DCE-356E87C14273}" sibTransId="{CEE361D1-8DC4-4DBB-B6C1-2046A93D88FB}"/>
    <dgm:cxn modelId="{3A005E66-B4DF-41C6-A8BA-0F2CAE26C7A7}" srcId="{625CCC8D-5967-4563-AB64-429C9BDF7F4A}" destId="{E8E1EC38-4D04-4B5B-88CD-74D61DFF515C}" srcOrd="6" destOrd="0" parTransId="{1BF00350-D2A5-4D0F-A87C-9F19B0BD67BA}" sibTransId="{AD3E4AC7-8319-41F6-907C-A03DB92AF06B}"/>
    <dgm:cxn modelId="{0CE7354F-05ED-4574-A90E-8DE281A337BB}" type="presOf" srcId="{834D0FC0-0E33-4A5E-8C6B-1473166253CD}" destId="{124F0514-E459-4414-8620-9C1A3C712E3A}" srcOrd="0" destOrd="0" presId="urn:microsoft.com/office/officeart/2005/8/layout/chevron2"/>
    <dgm:cxn modelId="{ED1ADE76-0714-439A-B6C5-C1AD66CE672C}" type="presOf" srcId="{625CCC8D-5967-4563-AB64-429C9BDF7F4A}" destId="{8092D564-47FA-47E8-BEC5-7B6A3A2D6E19}" srcOrd="0" destOrd="0" presId="urn:microsoft.com/office/officeart/2005/8/layout/chevron2"/>
    <dgm:cxn modelId="{3BFB117E-EA2F-4FB3-A5B0-89604D9C5F26}" type="presOf" srcId="{EEAC9630-4B7E-451C-9D76-8915DAAD65D6}" destId="{7BC33BDF-A163-493C-A39A-0B5E62F091A7}" srcOrd="0" destOrd="0" presId="urn:microsoft.com/office/officeart/2005/8/layout/chevron2"/>
    <dgm:cxn modelId="{FBF3B289-1D9D-41F6-9694-A7ADB5A884D3}" srcId="{625CCC8D-5967-4563-AB64-429C9BDF7F4A}" destId="{11EB0FC1-D63E-48F1-965C-695A0E33D0CC}" srcOrd="4" destOrd="0" parTransId="{DF791EAD-4423-4CB8-B5BD-338ECC314B43}" sibTransId="{AC7E3B92-34AD-4C1D-BC6C-DD8CB7269A65}"/>
    <dgm:cxn modelId="{9E567994-29E3-4879-994F-0E7CD441B0D8}" type="presOf" srcId="{E8E1EC38-4D04-4B5B-88CD-74D61DFF515C}" destId="{124F0514-E459-4414-8620-9C1A3C712E3A}" srcOrd="0" destOrd="6" presId="urn:microsoft.com/office/officeart/2005/8/layout/chevron2"/>
    <dgm:cxn modelId="{F5127898-EE55-42D7-9620-9D947AC28567}" srcId="{70FCACF7-2A2E-451A-8A9B-323DC291E813}" destId="{E86A8244-FB10-4B65-BDE7-95D411FC1F19}" srcOrd="0" destOrd="0" parTransId="{4B7C0954-4852-493C-866D-5F22550B52FF}" sibTransId="{3B309482-C706-4134-8471-380FC7A16E8B}"/>
    <dgm:cxn modelId="{0AAB919A-8D03-405F-87D6-837C54445780}" srcId="{625CCC8D-5967-4563-AB64-429C9BDF7F4A}" destId="{834D0FC0-0E33-4A5E-8C6B-1473166253CD}" srcOrd="0" destOrd="0" parTransId="{7C5CDACC-C0FE-4241-BCF7-28DC5A343C39}" sibTransId="{265318C4-B301-4CB0-ABB7-686BE4EA5DEF}"/>
    <dgm:cxn modelId="{6F8E09A1-F170-47AC-A966-9EED578354F6}" srcId="{625CCC8D-5967-4563-AB64-429C9BDF7F4A}" destId="{2772E243-AC35-496B-BEB8-6191B675D5E7}" srcOrd="1" destOrd="0" parTransId="{7E6A9DB7-BDC1-466B-B8ED-18D632EAE363}" sibTransId="{D11EFD6D-1245-499E-9ABF-E841C4680FBE}"/>
    <dgm:cxn modelId="{5EC9B5B7-9DE1-4610-BA2F-A520FCCA06EB}" srcId="{70FCACF7-2A2E-451A-8A9B-323DC291E813}" destId="{625CCC8D-5967-4563-AB64-429C9BDF7F4A}" srcOrd="1" destOrd="0" parTransId="{D68CC42D-B998-4C36-BE16-F7A886B1B18B}" sibTransId="{79F9325E-5116-4D73-8D50-7D4B4C7F3EE5}"/>
    <dgm:cxn modelId="{A244FAB9-CD56-441A-91CB-74B718598225}" srcId="{625CCC8D-5967-4563-AB64-429C9BDF7F4A}" destId="{26EDEC7E-7E17-4528-B984-D71123DDD600}" srcOrd="5" destOrd="0" parTransId="{D9E111C3-5FD2-4B35-93EB-C7B6103918E6}" sibTransId="{DEED8045-A5F6-40C9-ACA0-7C60B4CD905F}"/>
    <dgm:cxn modelId="{0D5537BE-42B9-4F94-A6B8-CF0B9E5D3CF4}" srcId="{625CCC8D-5967-4563-AB64-429C9BDF7F4A}" destId="{1EBDC433-77A4-40B3-8CF4-32FF5868614B}" srcOrd="2" destOrd="0" parTransId="{C8C81AA0-F364-4431-92FB-835205D5544A}" sibTransId="{EBFF79D0-4CE3-40A3-9E08-927B0DA9AB64}"/>
    <dgm:cxn modelId="{C0D59BC1-FFB7-40C1-8312-994BE60D89A2}" type="presOf" srcId="{45FE094B-F720-43F0-9EE4-812D47052C25}" destId="{124F0514-E459-4414-8620-9C1A3C712E3A}" srcOrd="0" destOrd="7" presId="urn:microsoft.com/office/officeart/2005/8/layout/chevron2"/>
    <dgm:cxn modelId="{C063CFD1-DBDE-400B-BD8D-1F6DD009184E}" type="presOf" srcId="{11EB0FC1-D63E-48F1-965C-695A0E33D0CC}" destId="{124F0514-E459-4414-8620-9C1A3C712E3A}" srcOrd="0" destOrd="4" presId="urn:microsoft.com/office/officeart/2005/8/layout/chevron2"/>
    <dgm:cxn modelId="{8D3E64D4-CD24-4710-A71D-636E987727F2}" type="presOf" srcId="{1EBDC433-77A4-40B3-8CF4-32FF5868614B}" destId="{124F0514-E459-4414-8620-9C1A3C712E3A}" srcOrd="0" destOrd="2" presId="urn:microsoft.com/office/officeart/2005/8/layout/chevron2"/>
    <dgm:cxn modelId="{E4E911DC-4E67-41C3-AD7A-E58388E67AB9}" srcId="{E86A8244-FB10-4B65-BDE7-95D411FC1F19}" destId="{EEAC9630-4B7E-451C-9D76-8915DAAD65D6}" srcOrd="0" destOrd="0" parTransId="{A6271B58-E7B8-46CE-968E-D7A4BC086AA5}" sibTransId="{EDD5E158-3294-41AE-8310-31C2690F94BB}"/>
    <dgm:cxn modelId="{8F9CA6EF-5B4A-49B6-BFE5-23EE996CF99B}" srcId="{625CCC8D-5967-4563-AB64-429C9BDF7F4A}" destId="{45FE094B-F720-43F0-9EE4-812D47052C25}" srcOrd="7" destOrd="0" parTransId="{6EADB5EF-7550-41CE-B152-049C81C0D1D2}" sibTransId="{D49B2815-E59C-4833-9445-F71ABE1E1A98}"/>
    <dgm:cxn modelId="{0E03FFFD-9C91-45CB-B583-6A7C31564472}" type="presOf" srcId="{A886FDA5-6B5C-41EB-8A12-0734E45D038D}" destId="{124F0514-E459-4414-8620-9C1A3C712E3A}" srcOrd="0" destOrd="3" presId="urn:microsoft.com/office/officeart/2005/8/layout/chevron2"/>
    <dgm:cxn modelId="{BB131932-157D-499F-A076-FB73E6C99C22}" type="presParOf" srcId="{2DA2BC0E-DCC7-4DED-87F6-396FDC9A4D20}" destId="{2BBF8F45-9EF3-4F3E-B0CA-981752DDE398}" srcOrd="0" destOrd="0" presId="urn:microsoft.com/office/officeart/2005/8/layout/chevron2"/>
    <dgm:cxn modelId="{AFA5E10C-C77C-4F36-B50B-B3FF2B253F3D}" type="presParOf" srcId="{2BBF8F45-9EF3-4F3E-B0CA-981752DDE398}" destId="{55BB38BB-9EE5-4D6B-A58E-53DEA7A6BED1}" srcOrd="0" destOrd="0" presId="urn:microsoft.com/office/officeart/2005/8/layout/chevron2"/>
    <dgm:cxn modelId="{2F8E1D74-560B-4C96-8224-5481F972FE65}" type="presParOf" srcId="{2BBF8F45-9EF3-4F3E-B0CA-981752DDE398}" destId="{7BC33BDF-A163-493C-A39A-0B5E62F091A7}" srcOrd="1" destOrd="0" presId="urn:microsoft.com/office/officeart/2005/8/layout/chevron2"/>
    <dgm:cxn modelId="{C44E3550-2539-4FBF-8DCF-C26C4E80EC99}" type="presParOf" srcId="{2DA2BC0E-DCC7-4DED-87F6-396FDC9A4D20}" destId="{2EB0BD47-4A77-4EAC-A8D2-468F615BECD8}" srcOrd="1" destOrd="0" presId="urn:microsoft.com/office/officeart/2005/8/layout/chevron2"/>
    <dgm:cxn modelId="{29F98641-BC70-41AF-BFE9-8DEE92AF9457}" type="presParOf" srcId="{2DA2BC0E-DCC7-4DED-87F6-396FDC9A4D20}" destId="{D63F9883-8DAC-4034-8CB3-C55CC51AED3E}" srcOrd="2" destOrd="0" presId="urn:microsoft.com/office/officeart/2005/8/layout/chevron2"/>
    <dgm:cxn modelId="{A4301EA0-6138-4E69-A2BC-1186143E2135}" type="presParOf" srcId="{D63F9883-8DAC-4034-8CB3-C55CC51AED3E}" destId="{8092D564-47FA-47E8-BEC5-7B6A3A2D6E19}" srcOrd="0" destOrd="0" presId="urn:microsoft.com/office/officeart/2005/8/layout/chevron2"/>
    <dgm:cxn modelId="{9FEAC2FF-BC8A-47F7-AAF8-34AA631FF5D4}" type="presParOf" srcId="{D63F9883-8DAC-4034-8CB3-C55CC51AED3E}" destId="{124F0514-E459-4414-8620-9C1A3C712E3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0FCACF7-2A2E-451A-8A9B-323DC291E813}" type="doc">
      <dgm:prSet loTypeId="urn:microsoft.com/office/officeart/2005/8/layout/chevron2" loCatId="list" qsTypeId="urn:microsoft.com/office/officeart/2005/8/quickstyle/3d2#6" qsCatId="3D" csTypeId="urn:microsoft.com/office/officeart/2005/8/colors/accent5_1" csCatId="accent5" phldr="1"/>
      <dgm:spPr/>
      <dgm:t>
        <a:bodyPr/>
        <a:lstStyle/>
        <a:p>
          <a:endParaRPr lang="ru-RU"/>
        </a:p>
      </dgm:t>
    </dgm:pt>
    <dgm:pt modelId="{EEAC9630-4B7E-451C-9D76-8915DAAD65D6}">
      <dgm:prSet phldrT="[Текст]" custT="1"/>
      <dgm:spPr>
        <a:solidFill>
          <a:srgbClr val="CCCCFF">
            <a:alpha val="89804"/>
          </a:srgbClr>
        </a:solidFill>
      </dgm:spPr>
      <dgm:t>
        <a:bodyPr/>
        <a:lstStyle/>
        <a:p>
          <a:r>
            <a:rPr lang="ru-RU" sz="2800" dirty="0">
              <a:latin typeface="Times New Roman" pitchFamily="18" charset="0"/>
              <a:cs typeface="Times New Roman" pitchFamily="18" charset="0"/>
            </a:rPr>
            <a:t>оценка достигнутых результатов в сфере сотрудничества семьи и детского сада</a:t>
          </a:r>
          <a:endParaRPr lang="ru-RU" sz="2800" b="1" dirty="0">
            <a:latin typeface="Times New Roman" pitchFamily="18" charset="0"/>
            <a:cs typeface="Times New Roman" pitchFamily="18" charset="0"/>
          </a:endParaRPr>
        </a:p>
      </dgm:t>
    </dgm:pt>
    <dgm:pt modelId="{EDD5E158-3294-41AE-8310-31C2690F94BB}" type="sibTrans" cxnId="{E4E911DC-4E67-41C3-AD7A-E58388E67AB9}">
      <dgm:prSet/>
      <dgm:spPr/>
      <dgm:t>
        <a:bodyPr/>
        <a:lstStyle/>
        <a:p>
          <a:endParaRPr lang="ru-RU"/>
        </a:p>
      </dgm:t>
    </dgm:pt>
    <dgm:pt modelId="{A6271B58-E7B8-46CE-968E-D7A4BC086AA5}" type="parTrans" cxnId="{E4E911DC-4E67-41C3-AD7A-E58388E67AB9}">
      <dgm:prSet/>
      <dgm:spPr/>
      <dgm:t>
        <a:bodyPr/>
        <a:lstStyle/>
        <a:p>
          <a:endParaRPr lang="ru-RU"/>
        </a:p>
      </dgm:t>
    </dgm:pt>
    <dgm:pt modelId="{E86A8244-FB10-4B65-BDE7-95D411FC1F19}">
      <dgm:prSet phldrT="[Текст]"/>
      <dgm:spPr/>
      <dgm:t>
        <a:bodyPr/>
        <a:lstStyle/>
        <a:p>
          <a:r>
            <a:rPr lang="ru-RU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rPr>
            <a:t>ЦЕЛЬ</a:t>
          </a:r>
        </a:p>
      </dgm:t>
    </dgm:pt>
    <dgm:pt modelId="{3B309482-C706-4134-8471-380FC7A16E8B}" type="sibTrans" cxnId="{F5127898-EE55-42D7-9620-9D947AC28567}">
      <dgm:prSet/>
      <dgm:spPr/>
      <dgm:t>
        <a:bodyPr/>
        <a:lstStyle/>
        <a:p>
          <a:endParaRPr lang="ru-RU"/>
        </a:p>
      </dgm:t>
    </dgm:pt>
    <dgm:pt modelId="{4B7C0954-4852-493C-866D-5F22550B52FF}" type="parTrans" cxnId="{F5127898-EE55-42D7-9620-9D947AC28567}">
      <dgm:prSet/>
      <dgm:spPr/>
      <dgm:t>
        <a:bodyPr/>
        <a:lstStyle/>
        <a:p>
          <a:endParaRPr lang="ru-RU"/>
        </a:p>
      </dgm:t>
    </dgm:pt>
    <dgm:pt modelId="{625CCC8D-5967-4563-AB64-429C9BDF7F4A}">
      <dgm:prSet phldrT="[Текст]" custT="1"/>
      <dgm:spPr/>
      <dgm:t>
        <a:bodyPr vert="vert270"/>
        <a:lstStyle/>
        <a:p>
          <a:r>
            <a: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rPr>
            <a:t>ЗАДАЧИ</a:t>
          </a:r>
        </a:p>
      </dgm:t>
    </dgm:pt>
    <dgm:pt modelId="{79F9325E-5116-4D73-8D50-7D4B4C7F3EE5}" type="sibTrans" cxnId="{5EC9B5B7-9DE1-4610-BA2F-A520FCCA06EB}">
      <dgm:prSet/>
      <dgm:spPr/>
      <dgm:t>
        <a:bodyPr/>
        <a:lstStyle/>
        <a:p>
          <a:endParaRPr lang="ru-RU"/>
        </a:p>
      </dgm:t>
    </dgm:pt>
    <dgm:pt modelId="{D68CC42D-B998-4C36-BE16-F7A886B1B18B}" type="parTrans" cxnId="{5EC9B5B7-9DE1-4610-BA2F-A520FCCA06EB}">
      <dgm:prSet/>
      <dgm:spPr/>
      <dgm:t>
        <a:bodyPr/>
        <a:lstStyle/>
        <a:p>
          <a:endParaRPr lang="ru-RU"/>
        </a:p>
      </dgm:t>
    </dgm:pt>
    <dgm:pt modelId="{45FE094B-F720-43F0-9EE4-812D47052C25}">
      <dgm:prSet custT="1"/>
      <dgm:spPr>
        <a:solidFill>
          <a:srgbClr val="FFFFCC"/>
        </a:solidFill>
      </dgm:spPr>
      <dgm:t>
        <a:bodyPr/>
        <a:lstStyle/>
        <a:p>
          <a:pPr marL="171450">
            <a:lnSpc>
              <a:spcPct val="90000"/>
            </a:lnSpc>
            <a:spcAft>
              <a:spcPct val="15000"/>
            </a:spcAft>
          </a:pPr>
          <a:endParaRPr lang="ru-RU" sz="1750" dirty="0">
            <a:latin typeface="Times New Roman" pitchFamily="18" charset="0"/>
            <a:cs typeface="Times New Roman" pitchFamily="18" charset="0"/>
          </a:endParaRPr>
        </a:p>
      </dgm:t>
    </dgm:pt>
    <dgm:pt modelId="{D49B2815-E59C-4833-9445-F71ABE1E1A98}" type="sibTrans" cxnId="{8F9CA6EF-5B4A-49B6-BFE5-23EE996CF99B}">
      <dgm:prSet/>
      <dgm:spPr/>
      <dgm:t>
        <a:bodyPr/>
        <a:lstStyle/>
        <a:p>
          <a:endParaRPr lang="ru-RU"/>
        </a:p>
      </dgm:t>
    </dgm:pt>
    <dgm:pt modelId="{6EADB5EF-7550-41CE-B152-049C81C0D1D2}" type="parTrans" cxnId="{8F9CA6EF-5B4A-49B6-BFE5-23EE996CF99B}">
      <dgm:prSet/>
      <dgm:spPr/>
      <dgm:t>
        <a:bodyPr/>
        <a:lstStyle/>
        <a:p>
          <a:endParaRPr lang="ru-RU"/>
        </a:p>
      </dgm:t>
    </dgm:pt>
    <dgm:pt modelId="{834D0FC0-0E33-4A5E-8C6B-1473166253CD}">
      <dgm:prSet phldrT="[Текст]" custT="1"/>
      <dgm:spPr>
        <a:solidFill>
          <a:srgbClr val="FFFFCC"/>
        </a:solidFill>
      </dgm:spPr>
      <dgm:t>
        <a:bodyPr/>
        <a:lstStyle/>
        <a:p>
          <a:pPr marL="114300">
            <a:lnSpc>
              <a:spcPct val="90000"/>
            </a:lnSpc>
            <a:spcAft>
              <a:spcPct val="15000"/>
            </a:spcAft>
          </a:pP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265318C4-B301-4CB0-ABB7-686BE4EA5DEF}" type="sibTrans" cxnId="{0AAB919A-8D03-405F-87D6-837C54445780}">
      <dgm:prSet/>
      <dgm:spPr/>
      <dgm:t>
        <a:bodyPr/>
        <a:lstStyle/>
        <a:p>
          <a:endParaRPr lang="ru-RU"/>
        </a:p>
      </dgm:t>
    </dgm:pt>
    <dgm:pt modelId="{7C5CDACC-C0FE-4241-BCF7-28DC5A343C39}" type="parTrans" cxnId="{0AAB919A-8D03-405F-87D6-837C54445780}">
      <dgm:prSet/>
      <dgm:spPr/>
      <dgm:t>
        <a:bodyPr/>
        <a:lstStyle/>
        <a:p>
          <a:endParaRPr lang="ru-RU"/>
        </a:p>
      </dgm:t>
    </dgm:pt>
    <dgm:pt modelId="{2772E243-AC35-496B-BEB8-6191B675D5E7}">
      <dgm:prSet custT="1"/>
      <dgm:spPr>
        <a:solidFill>
          <a:srgbClr val="FFFFCC"/>
        </a:solidFill>
      </dgm:spPr>
      <dgm:t>
        <a:bodyPr/>
        <a:lstStyle/>
        <a:p>
          <a:r>
            <a:rPr lang="ru-RU" sz="1950" dirty="0">
              <a:latin typeface="Times New Roman" pitchFamily="18" charset="0"/>
              <a:cs typeface="Times New Roman" pitchFamily="18" charset="0"/>
            </a:rPr>
            <a:t>выявить представления родителей об эффективности и необходимости предложенных форм работы с детьми и взрослыми, а также их оценку взаимодействия с педагогами ДОО;</a:t>
          </a:r>
        </a:p>
      </dgm:t>
    </dgm:pt>
    <dgm:pt modelId="{D11EFD6D-1245-499E-9ABF-E841C4680FBE}" type="sibTrans" cxnId="{6F8E09A1-F170-47AC-A966-9EED578354F6}">
      <dgm:prSet/>
      <dgm:spPr/>
      <dgm:t>
        <a:bodyPr/>
        <a:lstStyle/>
        <a:p>
          <a:endParaRPr lang="ru-RU"/>
        </a:p>
      </dgm:t>
    </dgm:pt>
    <dgm:pt modelId="{7E6A9DB7-BDC1-466B-B8ED-18D632EAE363}" type="parTrans" cxnId="{6F8E09A1-F170-47AC-A966-9EED578354F6}">
      <dgm:prSet/>
      <dgm:spPr/>
      <dgm:t>
        <a:bodyPr/>
        <a:lstStyle/>
        <a:p>
          <a:endParaRPr lang="ru-RU"/>
        </a:p>
      </dgm:t>
    </dgm:pt>
    <dgm:pt modelId="{E8E1EC38-4D04-4B5B-88CD-74D61DFF515C}">
      <dgm:prSet custT="1"/>
      <dgm:spPr/>
      <dgm:t>
        <a:bodyPr/>
        <a:lstStyle/>
        <a:p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1BF00350-D2A5-4D0F-A87C-9F19B0BD67BA}" type="parTrans" cxnId="{3A005E66-B4DF-41C6-A8BA-0F2CAE26C7A7}">
      <dgm:prSet/>
      <dgm:spPr/>
      <dgm:t>
        <a:bodyPr/>
        <a:lstStyle/>
        <a:p>
          <a:endParaRPr lang="ru-RU"/>
        </a:p>
      </dgm:t>
    </dgm:pt>
    <dgm:pt modelId="{AD3E4AC7-8319-41F6-907C-A03DB92AF06B}" type="sibTrans" cxnId="{3A005E66-B4DF-41C6-A8BA-0F2CAE26C7A7}">
      <dgm:prSet/>
      <dgm:spPr/>
      <dgm:t>
        <a:bodyPr/>
        <a:lstStyle/>
        <a:p>
          <a:endParaRPr lang="ru-RU"/>
        </a:p>
      </dgm:t>
    </dgm:pt>
    <dgm:pt modelId="{263665D4-10EB-4E23-9B95-E0110E7AD770}">
      <dgm:prSet custT="1"/>
      <dgm:spPr/>
      <dgm:t>
        <a:bodyPr/>
        <a:lstStyle/>
        <a:p>
          <a:r>
            <a:rPr lang="ru-RU" sz="1950" dirty="0">
              <a:latin typeface="Times New Roman" pitchFamily="18" charset="0"/>
              <a:cs typeface="Times New Roman" pitchFamily="18" charset="0"/>
            </a:rPr>
            <a:t>определить динамику развития вовлеченности родителей в образовательный процесс ДОО, выявить эффективность предложенных методов работы;</a:t>
          </a:r>
        </a:p>
      </dgm:t>
    </dgm:pt>
    <dgm:pt modelId="{924DD73A-8849-4D74-89B1-5DF6F45BC7A3}" type="parTrans" cxnId="{A38A4F28-E8E0-4CC9-9E07-D5C160486B55}">
      <dgm:prSet/>
      <dgm:spPr/>
      <dgm:t>
        <a:bodyPr/>
        <a:lstStyle/>
        <a:p>
          <a:endParaRPr lang="ru-RU"/>
        </a:p>
      </dgm:t>
    </dgm:pt>
    <dgm:pt modelId="{ACFB58FE-0AD9-41F6-93F3-0A29A0729CA2}" type="sibTrans" cxnId="{A38A4F28-E8E0-4CC9-9E07-D5C160486B55}">
      <dgm:prSet/>
      <dgm:spPr/>
      <dgm:t>
        <a:bodyPr/>
        <a:lstStyle/>
        <a:p>
          <a:endParaRPr lang="ru-RU"/>
        </a:p>
      </dgm:t>
    </dgm:pt>
    <dgm:pt modelId="{1EB11A4B-6019-40C9-9914-E192C0A2626F}">
      <dgm:prSet custT="1"/>
      <dgm:spPr/>
      <dgm:t>
        <a:bodyPr/>
        <a:lstStyle/>
        <a:p>
          <a:r>
            <a:rPr lang="ru-RU" sz="1950" dirty="0">
              <a:latin typeface="Times New Roman" pitchFamily="18" charset="0"/>
              <a:cs typeface="Times New Roman" pitchFamily="18" charset="0"/>
            </a:rPr>
            <a:t>выявить факторы, способствующие развитию сотрудничества семьи и детского сада, и условия, препятствующие его реализации.</a:t>
          </a:r>
        </a:p>
      </dgm:t>
    </dgm:pt>
    <dgm:pt modelId="{0C5808FD-E76D-430D-B29F-EC2A786D9A0B}" type="parTrans" cxnId="{C95B9DCB-B5CC-4A73-817C-CD2006129E00}">
      <dgm:prSet/>
      <dgm:spPr/>
      <dgm:t>
        <a:bodyPr/>
        <a:lstStyle/>
        <a:p>
          <a:endParaRPr lang="ru-RU"/>
        </a:p>
      </dgm:t>
    </dgm:pt>
    <dgm:pt modelId="{29D98FB9-C56A-454C-A4B6-BBD14A441572}" type="sibTrans" cxnId="{C95B9DCB-B5CC-4A73-817C-CD2006129E00}">
      <dgm:prSet/>
      <dgm:spPr/>
      <dgm:t>
        <a:bodyPr/>
        <a:lstStyle/>
        <a:p>
          <a:endParaRPr lang="ru-RU"/>
        </a:p>
      </dgm:t>
    </dgm:pt>
    <dgm:pt modelId="{4EE06775-BB10-47D0-8D94-649B3AA60F90}">
      <dgm:prSet custT="1"/>
      <dgm:spPr/>
      <dgm:t>
        <a:bodyPr/>
        <a:lstStyle/>
        <a:p>
          <a:r>
            <a:rPr lang="ru-RU" sz="1950" dirty="0">
              <a:latin typeface="Times New Roman" pitchFamily="18" charset="0"/>
              <a:cs typeface="Times New Roman" pitchFamily="18" charset="0"/>
            </a:rPr>
            <a:t>разработать методические рекомендации для педагогического коллектива и родителей по оптимизации сотрудничества семьи и детского сада в целях повышения качества дошкольного образования.</a:t>
          </a:r>
        </a:p>
      </dgm:t>
    </dgm:pt>
    <dgm:pt modelId="{7168B0FB-F4DD-4805-B07F-30D51BB1183F}" type="parTrans" cxnId="{67083E32-6383-4446-A178-8C423AC507C1}">
      <dgm:prSet/>
      <dgm:spPr/>
      <dgm:t>
        <a:bodyPr/>
        <a:lstStyle/>
        <a:p>
          <a:endParaRPr lang="ru-RU"/>
        </a:p>
      </dgm:t>
    </dgm:pt>
    <dgm:pt modelId="{A1C6D395-2D8F-44A9-A4CB-5EF3BDB450C0}" type="sibTrans" cxnId="{67083E32-6383-4446-A178-8C423AC507C1}">
      <dgm:prSet/>
      <dgm:spPr/>
      <dgm:t>
        <a:bodyPr/>
        <a:lstStyle/>
        <a:p>
          <a:endParaRPr lang="ru-RU"/>
        </a:p>
      </dgm:t>
    </dgm:pt>
    <dgm:pt modelId="{2DA2BC0E-DCC7-4DED-87F6-396FDC9A4D20}" type="pres">
      <dgm:prSet presAssocID="{70FCACF7-2A2E-451A-8A9B-323DC291E813}" presName="linearFlow" presStyleCnt="0">
        <dgm:presLayoutVars>
          <dgm:dir/>
          <dgm:animLvl val="lvl"/>
          <dgm:resizeHandles val="exact"/>
        </dgm:presLayoutVars>
      </dgm:prSet>
      <dgm:spPr/>
    </dgm:pt>
    <dgm:pt modelId="{2BBF8F45-9EF3-4F3E-B0CA-981752DDE398}" type="pres">
      <dgm:prSet presAssocID="{E86A8244-FB10-4B65-BDE7-95D411FC1F19}" presName="composite" presStyleCnt="0"/>
      <dgm:spPr/>
    </dgm:pt>
    <dgm:pt modelId="{55BB38BB-9EE5-4D6B-A58E-53DEA7A6BED1}" type="pres">
      <dgm:prSet presAssocID="{E86A8244-FB10-4B65-BDE7-95D411FC1F19}" presName="parentText" presStyleLbl="alignNode1" presStyleIdx="0" presStyleCnt="2">
        <dgm:presLayoutVars>
          <dgm:chMax val="1"/>
          <dgm:bulletEnabled val="1"/>
        </dgm:presLayoutVars>
      </dgm:prSet>
      <dgm:spPr/>
    </dgm:pt>
    <dgm:pt modelId="{7BC33BDF-A163-493C-A39A-0B5E62F091A7}" type="pres">
      <dgm:prSet presAssocID="{E86A8244-FB10-4B65-BDE7-95D411FC1F19}" presName="descendantText" presStyleLbl="alignAcc1" presStyleIdx="0" presStyleCnt="2" custScaleX="97313" custScaleY="146025" custLinFactNeighborX="1371" custLinFactNeighborY="6710">
        <dgm:presLayoutVars>
          <dgm:bulletEnabled val="1"/>
        </dgm:presLayoutVars>
      </dgm:prSet>
      <dgm:spPr>
        <a:prstGeom prst="round2DiagRect">
          <a:avLst/>
        </a:prstGeom>
      </dgm:spPr>
    </dgm:pt>
    <dgm:pt modelId="{2EB0BD47-4A77-4EAC-A8D2-468F615BECD8}" type="pres">
      <dgm:prSet presAssocID="{3B309482-C706-4134-8471-380FC7A16E8B}" presName="sp" presStyleCnt="0"/>
      <dgm:spPr/>
    </dgm:pt>
    <dgm:pt modelId="{D63F9883-8DAC-4034-8CB3-C55CC51AED3E}" type="pres">
      <dgm:prSet presAssocID="{625CCC8D-5967-4563-AB64-429C9BDF7F4A}" presName="composite" presStyleCnt="0"/>
      <dgm:spPr/>
    </dgm:pt>
    <dgm:pt modelId="{8092D564-47FA-47E8-BEC5-7B6A3A2D6E19}" type="pres">
      <dgm:prSet presAssocID="{625CCC8D-5967-4563-AB64-429C9BDF7F4A}" presName="parentText" presStyleLbl="alignNode1" presStyleIdx="1" presStyleCnt="2" custScaleY="235993" custLinFactNeighborX="-2228" custLinFactNeighborY="-23292">
        <dgm:presLayoutVars>
          <dgm:chMax val="1"/>
          <dgm:bulletEnabled val="1"/>
        </dgm:presLayoutVars>
      </dgm:prSet>
      <dgm:spPr/>
    </dgm:pt>
    <dgm:pt modelId="{124F0514-E459-4414-8620-9C1A3C712E3A}" type="pres">
      <dgm:prSet presAssocID="{625CCC8D-5967-4563-AB64-429C9BDF7F4A}" presName="descendantText" presStyleLbl="alignAcc1" presStyleIdx="1" presStyleCnt="2" custScaleX="98826" custScaleY="392379" custLinFactNeighborX="-30" custLinFactNeighborY="-465">
        <dgm:presLayoutVars>
          <dgm:bulletEnabled val="1"/>
        </dgm:presLayoutVars>
      </dgm:prSet>
      <dgm:spPr>
        <a:prstGeom prst="round2DiagRect">
          <a:avLst/>
        </a:prstGeom>
      </dgm:spPr>
    </dgm:pt>
  </dgm:ptLst>
  <dgm:cxnLst>
    <dgm:cxn modelId="{3DBFEE04-6BBD-4563-932B-23162D7434C8}" type="presOf" srcId="{2772E243-AC35-496B-BEB8-6191B675D5E7}" destId="{124F0514-E459-4414-8620-9C1A3C712E3A}" srcOrd="0" destOrd="1" presId="urn:microsoft.com/office/officeart/2005/8/layout/chevron2"/>
    <dgm:cxn modelId="{FAF47B16-2F72-4E86-B29C-BED0B9AAD8DD}" type="presOf" srcId="{834D0FC0-0E33-4A5E-8C6B-1473166253CD}" destId="{124F0514-E459-4414-8620-9C1A3C712E3A}" srcOrd="0" destOrd="0" presId="urn:microsoft.com/office/officeart/2005/8/layout/chevron2"/>
    <dgm:cxn modelId="{A38A4F28-E8E0-4CC9-9E07-D5C160486B55}" srcId="{625CCC8D-5967-4563-AB64-429C9BDF7F4A}" destId="{263665D4-10EB-4E23-9B95-E0110E7AD770}" srcOrd="2" destOrd="0" parTransId="{924DD73A-8849-4D74-89B1-5DF6F45BC7A3}" sibTransId="{ACFB58FE-0AD9-41F6-93F3-0A29A0729CA2}"/>
    <dgm:cxn modelId="{CA57222B-4DA9-4822-9E4B-97AABA92EA08}" type="presOf" srcId="{70FCACF7-2A2E-451A-8A9B-323DC291E813}" destId="{2DA2BC0E-DCC7-4DED-87F6-396FDC9A4D20}" srcOrd="0" destOrd="0" presId="urn:microsoft.com/office/officeart/2005/8/layout/chevron2"/>
    <dgm:cxn modelId="{67083E32-6383-4446-A178-8C423AC507C1}" srcId="{625CCC8D-5967-4563-AB64-429C9BDF7F4A}" destId="{4EE06775-BB10-47D0-8D94-649B3AA60F90}" srcOrd="4" destOrd="0" parTransId="{7168B0FB-F4DD-4805-B07F-30D51BB1183F}" sibTransId="{A1C6D395-2D8F-44A9-A4CB-5EF3BDB450C0}"/>
    <dgm:cxn modelId="{71CDFB60-5142-4FC7-A832-9B057375D7B5}" type="presOf" srcId="{45FE094B-F720-43F0-9EE4-812D47052C25}" destId="{124F0514-E459-4414-8620-9C1A3C712E3A}" srcOrd="0" destOrd="6" presId="urn:microsoft.com/office/officeart/2005/8/layout/chevron2"/>
    <dgm:cxn modelId="{EEE7D442-6A00-478B-9862-2EA6F91F0FD3}" type="presOf" srcId="{1EB11A4B-6019-40C9-9914-E192C0A2626F}" destId="{124F0514-E459-4414-8620-9C1A3C712E3A}" srcOrd="0" destOrd="3" presId="urn:microsoft.com/office/officeart/2005/8/layout/chevron2"/>
    <dgm:cxn modelId="{3A005E66-B4DF-41C6-A8BA-0F2CAE26C7A7}" srcId="{625CCC8D-5967-4563-AB64-429C9BDF7F4A}" destId="{E8E1EC38-4D04-4B5B-88CD-74D61DFF515C}" srcOrd="5" destOrd="0" parTransId="{1BF00350-D2A5-4D0F-A87C-9F19B0BD67BA}" sibTransId="{AD3E4AC7-8319-41F6-907C-A03DB92AF06B}"/>
    <dgm:cxn modelId="{789C6569-0125-48C8-8BA2-4ADAFF77812A}" type="presOf" srcId="{EEAC9630-4B7E-451C-9D76-8915DAAD65D6}" destId="{7BC33BDF-A163-493C-A39A-0B5E62F091A7}" srcOrd="0" destOrd="0" presId="urn:microsoft.com/office/officeart/2005/8/layout/chevron2"/>
    <dgm:cxn modelId="{10E3EF76-6D85-464D-92D7-1A972857F1F9}" type="presOf" srcId="{263665D4-10EB-4E23-9B95-E0110E7AD770}" destId="{124F0514-E459-4414-8620-9C1A3C712E3A}" srcOrd="0" destOrd="2" presId="urn:microsoft.com/office/officeart/2005/8/layout/chevron2"/>
    <dgm:cxn modelId="{FCE5217D-0AA2-40DD-9926-A66ECF8C5A4D}" type="presOf" srcId="{E86A8244-FB10-4B65-BDE7-95D411FC1F19}" destId="{55BB38BB-9EE5-4D6B-A58E-53DEA7A6BED1}" srcOrd="0" destOrd="0" presId="urn:microsoft.com/office/officeart/2005/8/layout/chevron2"/>
    <dgm:cxn modelId="{F5127898-EE55-42D7-9620-9D947AC28567}" srcId="{70FCACF7-2A2E-451A-8A9B-323DC291E813}" destId="{E86A8244-FB10-4B65-BDE7-95D411FC1F19}" srcOrd="0" destOrd="0" parTransId="{4B7C0954-4852-493C-866D-5F22550B52FF}" sibTransId="{3B309482-C706-4134-8471-380FC7A16E8B}"/>
    <dgm:cxn modelId="{0AAB919A-8D03-405F-87D6-837C54445780}" srcId="{625CCC8D-5967-4563-AB64-429C9BDF7F4A}" destId="{834D0FC0-0E33-4A5E-8C6B-1473166253CD}" srcOrd="0" destOrd="0" parTransId="{7C5CDACC-C0FE-4241-BCF7-28DC5A343C39}" sibTransId="{265318C4-B301-4CB0-ABB7-686BE4EA5DEF}"/>
    <dgm:cxn modelId="{6F8E09A1-F170-47AC-A966-9EED578354F6}" srcId="{625CCC8D-5967-4563-AB64-429C9BDF7F4A}" destId="{2772E243-AC35-496B-BEB8-6191B675D5E7}" srcOrd="1" destOrd="0" parTransId="{7E6A9DB7-BDC1-466B-B8ED-18D632EAE363}" sibTransId="{D11EFD6D-1245-499E-9ABF-E841C4680FBE}"/>
    <dgm:cxn modelId="{5EC9B5B7-9DE1-4610-BA2F-A520FCCA06EB}" srcId="{70FCACF7-2A2E-451A-8A9B-323DC291E813}" destId="{625CCC8D-5967-4563-AB64-429C9BDF7F4A}" srcOrd="1" destOrd="0" parTransId="{D68CC42D-B998-4C36-BE16-F7A886B1B18B}" sibTransId="{79F9325E-5116-4D73-8D50-7D4B4C7F3EE5}"/>
    <dgm:cxn modelId="{B8F81AC3-E307-449C-A891-4D8A737BDE73}" type="presOf" srcId="{4EE06775-BB10-47D0-8D94-649B3AA60F90}" destId="{124F0514-E459-4414-8620-9C1A3C712E3A}" srcOrd="0" destOrd="4" presId="urn:microsoft.com/office/officeart/2005/8/layout/chevron2"/>
    <dgm:cxn modelId="{C95B9DCB-B5CC-4A73-817C-CD2006129E00}" srcId="{625CCC8D-5967-4563-AB64-429C9BDF7F4A}" destId="{1EB11A4B-6019-40C9-9914-E192C0A2626F}" srcOrd="3" destOrd="0" parTransId="{0C5808FD-E76D-430D-B29F-EC2A786D9A0B}" sibTransId="{29D98FB9-C56A-454C-A4B6-BBD14A441572}"/>
    <dgm:cxn modelId="{17D60CDA-4240-41DD-AE9D-88DE78571432}" type="presOf" srcId="{E8E1EC38-4D04-4B5B-88CD-74D61DFF515C}" destId="{124F0514-E459-4414-8620-9C1A3C712E3A}" srcOrd="0" destOrd="5" presId="urn:microsoft.com/office/officeart/2005/8/layout/chevron2"/>
    <dgm:cxn modelId="{E4E911DC-4E67-41C3-AD7A-E58388E67AB9}" srcId="{E86A8244-FB10-4B65-BDE7-95D411FC1F19}" destId="{EEAC9630-4B7E-451C-9D76-8915DAAD65D6}" srcOrd="0" destOrd="0" parTransId="{A6271B58-E7B8-46CE-968E-D7A4BC086AA5}" sibTransId="{EDD5E158-3294-41AE-8310-31C2690F94BB}"/>
    <dgm:cxn modelId="{E1BB1EE0-FD51-423D-A4DB-64BB1B4BDDD8}" type="presOf" srcId="{625CCC8D-5967-4563-AB64-429C9BDF7F4A}" destId="{8092D564-47FA-47E8-BEC5-7B6A3A2D6E19}" srcOrd="0" destOrd="0" presId="urn:microsoft.com/office/officeart/2005/8/layout/chevron2"/>
    <dgm:cxn modelId="{8F9CA6EF-5B4A-49B6-BFE5-23EE996CF99B}" srcId="{625CCC8D-5967-4563-AB64-429C9BDF7F4A}" destId="{45FE094B-F720-43F0-9EE4-812D47052C25}" srcOrd="6" destOrd="0" parTransId="{6EADB5EF-7550-41CE-B152-049C81C0D1D2}" sibTransId="{D49B2815-E59C-4833-9445-F71ABE1E1A98}"/>
    <dgm:cxn modelId="{B540C6DF-CBBE-4589-AECB-C0C796C83E00}" type="presParOf" srcId="{2DA2BC0E-DCC7-4DED-87F6-396FDC9A4D20}" destId="{2BBF8F45-9EF3-4F3E-B0CA-981752DDE398}" srcOrd="0" destOrd="0" presId="urn:microsoft.com/office/officeart/2005/8/layout/chevron2"/>
    <dgm:cxn modelId="{2D375635-721C-41F6-856D-65615FF8A8E2}" type="presParOf" srcId="{2BBF8F45-9EF3-4F3E-B0CA-981752DDE398}" destId="{55BB38BB-9EE5-4D6B-A58E-53DEA7A6BED1}" srcOrd="0" destOrd="0" presId="urn:microsoft.com/office/officeart/2005/8/layout/chevron2"/>
    <dgm:cxn modelId="{B898DC7C-8CD1-43B3-ABFA-F5524243A4D6}" type="presParOf" srcId="{2BBF8F45-9EF3-4F3E-B0CA-981752DDE398}" destId="{7BC33BDF-A163-493C-A39A-0B5E62F091A7}" srcOrd="1" destOrd="0" presId="urn:microsoft.com/office/officeart/2005/8/layout/chevron2"/>
    <dgm:cxn modelId="{4794EDEF-7BC2-4A61-9454-0B0BFDF60251}" type="presParOf" srcId="{2DA2BC0E-DCC7-4DED-87F6-396FDC9A4D20}" destId="{2EB0BD47-4A77-4EAC-A8D2-468F615BECD8}" srcOrd="1" destOrd="0" presId="urn:microsoft.com/office/officeart/2005/8/layout/chevron2"/>
    <dgm:cxn modelId="{0C99B184-C571-4D16-B58C-D859B8BA2748}" type="presParOf" srcId="{2DA2BC0E-DCC7-4DED-87F6-396FDC9A4D20}" destId="{D63F9883-8DAC-4034-8CB3-C55CC51AED3E}" srcOrd="2" destOrd="0" presId="urn:microsoft.com/office/officeart/2005/8/layout/chevron2"/>
    <dgm:cxn modelId="{3CFE7880-2C10-41F4-822A-ADD279D0A206}" type="presParOf" srcId="{D63F9883-8DAC-4034-8CB3-C55CC51AED3E}" destId="{8092D564-47FA-47E8-BEC5-7B6A3A2D6E19}" srcOrd="0" destOrd="0" presId="urn:microsoft.com/office/officeart/2005/8/layout/chevron2"/>
    <dgm:cxn modelId="{7AFCDA18-0EC0-4C39-852E-3EBC7D294117}" type="presParOf" srcId="{D63F9883-8DAC-4034-8CB3-C55CC51AED3E}" destId="{124F0514-E459-4414-8620-9C1A3C712E3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0FCACF7-2A2E-451A-8A9B-323DC291E813}" type="doc">
      <dgm:prSet loTypeId="urn:microsoft.com/office/officeart/2005/8/layout/chevron2" loCatId="list" qsTypeId="urn:microsoft.com/office/officeart/2005/8/quickstyle/3d2#7" qsCatId="3D" csTypeId="urn:microsoft.com/office/officeart/2005/8/colors/accent5_1" csCatId="accent5" phldr="1"/>
      <dgm:spPr/>
      <dgm:t>
        <a:bodyPr/>
        <a:lstStyle/>
        <a:p>
          <a:endParaRPr lang="ru-RU"/>
        </a:p>
      </dgm:t>
    </dgm:pt>
    <dgm:pt modelId="{EEAC9630-4B7E-451C-9D76-8915DAAD65D6}">
      <dgm:prSet phldrT="[Текст]" custT="1"/>
      <dgm:spPr>
        <a:solidFill>
          <a:srgbClr val="CCCCFF">
            <a:alpha val="89804"/>
          </a:srgbClr>
        </a:solidFill>
      </dgm:spPr>
      <dgm:t>
        <a:bodyPr/>
        <a:lstStyle/>
        <a:p>
          <a:r>
            <a:rPr lang="ru-RU" sz="1800" dirty="0">
              <a:latin typeface="Times New Roman" pitchFamily="18" charset="0"/>
              <a:cs typeface="Times New Roman" pitchFamily="18" charset="0"/>
            </a:rPr>
            <a:t>вовлечение родителей в деятельность ДОО, которая должна быть основана на ресурсе построения коммуникации и использовании принципов </a:t>
          </a:r>
          <a:r>
            <a:rPr lang="ru-RU" sz="1800" dirty="0" err="1">
              <a:latin typeface="Times New Roman" pitchFamily="18" charset="0"/>
              <a:cs typeface="Times New Roman" pitchFamily="18" charset="0"/>
            </a:rPr>
            <a:t>партисипативного</a:t>
          </a:r>
          <a:r>
            <a:rPr lang="ru-RU" sz="1800" dirty="0">
              <a:latin typeface="Times New Roman" pitchFamily="18" charset="0"/>
              <a:cs typeface="Times New Roman" pitchFamily="18" charset="0"/>
            </a:rPr>
            <a:t> управления, в том числе вовлечения родителей </a:t>
          </a:r>
          <a:r>
            <a:rPr lang="ru-RU" sz="1800" i="1" dirty="0">
              <a:latin typeface="Times New Roman" pitchFamily="18" charset="0"/>
              <a:cs typeface="Times New Roman" pitchFamily="18" charset="0"/>
            </a:rPr>
            <a:t>на разных уровнях влияния: на уровне информирования, уровне локального, проектного влияния, уровне разработки стратегии развития организации.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EDD5E158-3294-41AE-8310-31C2690F94BB}" type="sibTrans" cxnId="{E4E911DC-4E67-41C3-AD7A-E58388E67AB9}">
      <dgm:prSet/>
      <dgm:spPr/>
      <dgm:t>
        <a:bodyPr/>
        <a:lstStyle/>
        <a:p>
          <a:endParaRPr lang="ru-RU"/>
        </a:p>
      </dgm:t>
    </dgm:pt>
    <dgm:pt modelId="{A6271B58-E7B8-46CE-968E-D7A4BC086AA5}" type="parTrans" cxnId="{E4E911DC-4E67-41C3-AD7A-E58388E67AB9}">
      <dgm:prSet/>
      <dgm:spPr/>
      <dgm:t>
        <a:bodyPr/>
        <a:lstStyle/>
        <a:p>
          <a:endParaRPr lang="ru-RU"/>
        </a:p>
      </dgm:t>
    </dgm:pt>
    <dgm:pt modelId="{E86A8244-FB10-4B65-BDE7-95D411FC1F19}">
      <dgm:prSet phldrT="[Текст]"/>
      <dgm:spPr/>
      <dgm:t>
        <a:bodyPr/>
        <a:lstStyle/>
        <a:p>
          <a:r>
            <a:rPr lang="ru-RU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rPr>
            <a:t>ЦЕЛЬ</a:t>
          </a:r>
        </a:p>
      </dgm:t>
    </dgm:pt>
    <dgm:pt modelId="{3B309482-C706-4134-8471-380FC7A16E8B}" type="sibTrans" cxnId="{F5127898-EE55-42D7-9620-9D947AC28567}">
      <dgm:prSet/>
      <dgm:spPr/>
      <dgm:t>
        <a:bodyPr/>
        <a:lstStyle/>
        <a:p>
          <a:endParaRPr lang="ru-RU"/>
        </a:p>
      </dgm:t>
    </dgm:pt>
    <dgm:pt modelId="{4B7C0954-4852-493C-866D-5F22550B52FF}" type="parTrans" cxnId="{F5127898-EE55-42D7-9620-9D947AC28567}">
      <dgm:prSet/>
      <dgm:spPr/>
      <dgm:t>
        <a:bodyPr/>
        <a:lstStyle/>
        <a:p>
          <a:endParaRPr lang="ru-RU"/>
        </a:p>
      </dgm:t>
    </dgm:pt>
    <dgm:pt modelId="{625CCC8D-5967-4563-AB64-429C9BDF7F4A}">
      <dgm:prSet phldrT="[Текст]" custT="1"/>
      <dgm:spPr/>
      <dgm:t>
        <a:bodyPr vert="vert270"/>
        <a:lstStyle/>
        <a:p>
          <a:r>
            <a: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rPr>
            <a:t>ЗАДАЧИ</a:t>
          </a:r>
        </a:p>
      </dgm:t>
    </dgm:pt>
    <dgm:pt modelId="{79F9325E-5116-4D73-8D50-7D4B4C7F3EE5}" type="sibTrans" cxnId="{5EC9B5B7-9DE1-4610-BA2F-A520FCCA06EB}">
      <dgm:prSet/>
      <dgm:spPr/>
      <dgm:t>
        <a:bodyPr/>
        <a:lstStyle/>
        <a:p>
          <a:endParaRPr lang="ru-RU"/>
        </a:p>
      </dgm:t>
    </dgm:pt>
    <dgm:pt modelId="{D68CC42D-B998-4C36-BE16-F7A886B1B18B}" type="parTrans" cxnId="{5EC9B5B7-9DE1-4610-BA2F-A520FCCA06EB}">
      <dgm:prSet/>
      <dgm:spPr/>
      <dgm:t>
        <a:bodyPr/>
        <a:lstStyle/>
        <a:p>
          <a:endParaRPr lang="ru-RU"/>
        </a:p>
      </dgm:t>
    </dgm:pt>
    <dgm:pt modelId="{834D0FC0-0E33-4A5E-8C6B-1473166253CD}">
      <dgm:prSet phldrT="[Текст]" custT="1"/>
      <dgm:spPr>
        <a:solidFill>
          <a:srgbClr val="FFFFCC"/>
        </a:solidFill>
      </dgm:spPr>
      <dgm:t>
        <a:bodyPr/>
        <a:lstStyle/>
        <a:p>
          <a:pPr marL="114300">
            <a:lnSpc>
              <a:spcPct val="90000"/>
            </a:lnSpc>
            <a:spcAft>
              <a:spcPct val="15000"/>
            </a:spcAft>
          </a:pPr>
          <a:r>
            <a:rPr lang="ru-RU" sz="2000" dirty="0">
              <a:latin typeface="Times New Roman" pitchFamily="18" charset="0"/>
              <a:cs typeface="Times New Roman" pitchFamily="18" charset="0"/>
            </a:rPr>
            <a:t>организовать участие родителей в разработке и реализации образовательных проектов;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265318C4-B301-4CB0-ABB7-686BE4EA5DEF}" type="sibTrans" cxnId="{0AAB919A-8D03-405F-87D6-837C54445780}">
      <dgm:prSet/>
      <dgm:spPr/>
      <dgm:t>
        <a:bodyPr/>
        <a:lstStyle/>
        <a:p>
          <a:endParaRPr lang="ru-RU"/>
        </a:p>
      </dgm:t>
    </dgm:pt>
    <dgm:pt modelId="{7C5CDACC-C0FE-4241-BCF7-28DC5A343C39}" type="parTrans" cxnId="{0AAB919A-8D03-405F-87D6-837C54445780}">
      <dgm:prSet/>
      <dgm:spPr/>
      <dgm:t>
        <a:bodyPr/>
        <a:lstStyle/>
        <a:p>
          <a:endParaRPr lang="ru-RU"/>
        </a:p>
      </dgm:t>
    </dgm:pt>
    <dgm:pt modelId="{420B12CD-1E38-40AB-877D-AD5C83941433}">
      <dgm:prSet custT="1"/>
      <dgm:spPr/>
      <dgm:t>
        <a:bodyPr/>
        <a:lstStyle/>
        <a:p>
          <a:r>
            <a:rPr lang="ru-RU" sz="2000" dirty="0">
              <a:latin typeface="Times New Roman" pitchFamily="18" charset="0"/>
              <a:cs typeface="Times New Roman" pitchFamily="18" charset="0"/>
            </a:rPr>
            <a:t>организовать участие родителей в разработке стратегии развития Детского сада; </a:t>
          </a:r>
        </a:p>
      </dgm:t>
    </dgm:pt>
    <dgm:pt modelId="{B23724AC-0F1D-47DE-9DEB-73B4342EE769}" type="parTrans" cxnId="{576044FC-7DE5-409B-B985-70B2853F41EB}">
      <dgm:prSet/>
      <dgm:spPr/>
      <dgm:t>
        <a:bodyPr/>
        <a:lstStyle/>
        <a:p>
          <a:endParaRPr lang="ru-RU"/>
        </a:p>
      </dgm:t>
    </dgm:pt>
    <dgm:pt modelId="{2070F6D4-9F6B-4156-925F-BAE3DD80BBC8}" type="sibTrans" cxnId="{576044FC-7DE5-409B-B985-70B2853F41EB}">
      <dgm:prSet/>
      <dgm:spPr/>
      <dgm:t>
        <a:bodyPr/>
        <a:lstStyle/>
        <a:p>
          <a:endParaRPr lang="ru-RU"/>
        </a:p>
      </dgm:t>
    </dgm:pt>
    <dgm:pt modelId="{29E99868-B2F4-45C1-B536-22E513A0119D}">
      <dgm:prSet custT="1"/>
      <dgm:spPr/>
      <dgm:t>
        <a:bodyPr/>
        <a:lstStyle/>
        <a:p>
          <a:r>
            <a:rPr lang="ru-RU" sz="2000" dirty="0">
              <a:latin typeface="Times New Roman" pitchFamily="18" charset="0"/>
              <a:cs typeface="Times New Roman" pitchFamily="18" charset="0"/>
            </a:rPr>
            <a:t>выработать конструктивные предложения по управлению и улучшению деятельности ДОО.</a:t>
          </a:r>
        </a:p>
      </dgm:t>
    </dgm:pt>
    <dgm:pt modelId="{43D5F28C-5DC4-441B-84CB-FC30C31EBD88}" type="parTrans" cxnId="{FC90E829-87BA-4001-B432-B8EB4590CB68}">
      <dgm:prSet/>
      <dgm:spPr/>
      <dgm:t>
        <a:bodyPr/>
        <a:lstStyle/>
        <a:p>
          <a:endParaRPr lang="ru-RU"/>
        </a:p>
      </dgm:t>
    </dgm:pt>
    <dgm:pt modelId="{38B2E4AB-AAA1-4FA1-ADDB-269A744F5831}" type="sibTrans" cxnId="{FC90E829-87BA-4001-B432-B8EB4590CB68}">
      <dgm:prSet/>
      <dgm:spPr/>
      <dgm:t>
        <a:bodyPr/>
        <a:lstStyle/>
        <a:p>
          <a:endParaRPr lang="ru-RU"/>
        </a:p>
      </dgm:t>
    </dgm:pt>
    <dgm:pt modelId="{EE11695C-1673-4CD1-80FD-1D1AF94776DE}">
      <dgm:prSet custT="1"/>
      <dgm:spPr/>
      <dgm:t>
        <a:bodyPr/>
        <a:lstStyle/>
        <a:p>
          <a:r>
            <a:rPr lang="ru-RU" sz="2000">
              <a:latin typeface="Times New Roman" pitchFamily="18" charset="0"/>
              <a:cs typeface="Times New Roman" pitchFamily="18" charset="0"/>
            </a:rPr>
            <a:t>создать перспективный план реализации заявленных проектов;</a:t>
          </a:r>
        </a:p>
      </dgm:t>
    </dgm:pt>
    <dgm:pt modelId="{320F0FFD-4AFD-46C0-AC52-35D79E319652}" type="parTrans" cxnId="{AA5914B5-F915-4312-B02F-8C9870E329DD}">
      <dgm:prSet/>
      <dgm:spPr/>
      <dgm:t>
        <a:bodyPr/>
        <a:lstStyle/>
        <a:p>
          <a:endParaRPr lang="ru-RU"/>
        </a:p>
      </dgm:t>
    </dgm:pt>
    <dgm:pt modelId="{2FC3019F-F2A1-45FF-BAFB-6C28C4890178}" type="sibTrans" cxnId="{AA5914B5-F915-4312-B02F-8C9870E329DD}">
      <dgm:prSet/>
      <dgm:spPr/>
      <dgm:t>
        <a:bodyPr/>
        <a:lstStyle/>
        <a:p>
          <a:endParaRPr lang="ru-RU"/>
        </a:p>
      </dgm:t>
    </dgm:pt>
    <dgm:pt modelId="{8BD218EC-9E59-4275-9851-F44DC20E9DB7}">
      <dgm:prSet custT="1"/>
      <dgm:spPr/>
      <dgm:t>
        <a:bodyPr/>
        <a:lstStyle/>
        <a:p>
          <a:r>
            <a:rPr lang="ru-RU" sz="2000" dirty="0">
              <a:latin typeface="Times New Roman" pitchFamily="18" charset="0"/>
              <a:cs typeface="Times New Roman" pitchFamily="18" charset="0"/>
            </a:rPr>
            <a:t>определить цели и задачи, этапы проектов;</a:t>
          </a:r>
        </a:p>
      </dgm:t>
    </dgm:pt>
    <dgm:pt modelId="{435A926B-6BB0-48AC-8B8D-AFF38D2852E4}" type="parTrans" cxnId="{921343BC-D59D-43CA-9254-74E10A14D78F}">
      <dgm:prSet/>
      <dgm:spPr/>
      <dgm:t>
        <a:bodyPr/>
        <a:lstStyle/>
        <a:p>
          <a:endParaRPr lang="ru-RU"/>
        </a:p>
      </dgm:t>
    </dgm:pt>
    <dgm:pt modelId="{74F9203C-CB91-497D-A542-0EDA8F84F638}" type="sibTrans" cxnId="{921343BC-D59D-43CA-9254-74E10A14D78F}">
      <dgm:prSet/>
      <dgm:spPr/>
      <dgm:t>
        <a:bodyPr/>
        <a:lstStyle/>
        <a:p>
          <a:endParaRPr lang="ru-RU"/>
        </a:p>
      </dgm:t>
    </dgm:pt>
    <dgm:pt modelId="{CC8B9C2A-3886-4043-97B4-4A331107E0D6}">
      <dgm:prSet custT="1"/>
      <dgm:spPr/>
      <dgm:t>
        <a:bodyPr/>
        <a:lstStyle/>
        <a:p>
          <a:r>
            <a:rPr lang="ru-RU" sz="2000" dirty="0">
              <a:latin typeface="Times New Roman" pitchFamily="18" charset="0"/>
              <a:cs typeface="Times New Roman" pitchFamily="18" charset="0"/>
            </a:rPr>
            <a:t>создать предварительный план-график проведения мероприятий;</a:t>
          </a:r>
        </a:p>
      </dgm:t>
    </dgm:pt>
    <dgm:pt modelId="{2D097B46-8FC7-45B6-A0C1-FC01EB4F3369}" type="parTrans" cxnId="{3CE3BC6D-68FB-4DD1-8FCF-BBE730D98F33}">
      <dgm:prSet/>
      <dgm:spPr/>
      <dgm:t>
        <a:bodyPr/>
        <a:lstStyle/>
        <a:p>
          <a:endParaRPr lang="ru-RU"/>
        </a:p>
      </dgm:t>
    </dgm:pt>
    <dgm:pt modelId="{2C7FDE27-B1A2-45A2-9666-69E21525ACA6}" type="sibTrans" cxnId="{3CE3BC6D-68FB-4DD1-8FCF-BBE730D98F33}">
      <dgm:prSet/>
      <dgm:spPr/>
      <dgm:t>
        <a:bodyPr/>
        <a:lstStyle/>
        <a:p>
          <a:endParaRPr lang="ru-RU"/>
        </a:p>
      </dgm:t>
    </dgm:pt>
    <dgm:pt modelId="{998D6CCB-4A27-4BEE-BA55-7E0045D86889}">
      <dgm:prSet custT="1"/>
      <dgm:spPr/>
      <dgm:t>
        <a:bodyPr/>
        <a:lstStyle/>
        <a:p>
          <a:r>
            <a:rPr lang="ru-RU" sz="2000" dirty="0">
              <a:latin typeface="Times New Roman" pitchFamily="18" charset="0"/>
              <a:cs typeface="Times New Roman" pitchFamily="18" charset="0"/>
            </a:rPr>
            <a:t>распределить обязанности участников творческой группы.</a:t>
          </a:r>
        </a:p>
      </dgm:t>
    </dgm:pt>
    <dgm:pt modelId="{3BDF59FF-BDED-4CAE-97C5-9612AD4CC638}" type="parTrans" cxnId="{8839DA6C-FD18-4930-9B2F-9F97D828042D}">
      <dgm:prSet/>
      <dgm:spPr/>
      <dgm:t>
        <a:bodyPr/>
        <a:lstStyle/>
        <a:p>
          <a:endParaRPr lang="ru-RU"/>
        </a:p>
      </dgm:t>
    </dgm:pt>
    <dgm:pt modelId="{1ABD5E92-85FF-48CC-AF5F-AD4E6666532C}" type="sibTrans" cxnId="{8839DA6C-FD18-4930-9B2F-9F97D828042D}">
      <dgm:prSet/>
      <dgm:spPr/>
      <dgm:t>
        <a:bodyPr/>
        <a:lstStyle/>
        <a:p>
          <a:endParaRPr lang="ru-RU"/>
        </a:p>
      </dgm:t>
    </dgm:pt>
    <dgm:pt modelId="{2DA2BC0E-DCC7-4DED-87F6-396FDC9A4D20}" type="pres">
      <dgm:prSet presAssocID="{70FCACF7-2A2E-451A-8A9B-323DC291E813}" presName="linearFlow" presStyleCnt="0">
        <dgm:presLayoutVars>
          <dgm:dir/>
          <dgm:animLvl val="lvl"/>
          <dgm:resizeHandles val="exact"/>
        </dgm:presLayoutVars>
      </dgm:prSet>
      <dgm:spPr/>
    </dgm:pt>
    <dgm:pt modelId="{2BBF8F45-9EF3-4F3E-B0CA-981752DDE398}" type="pres">
      <dgm:prSet presAssocID="{E86A8244-FB10-4B65-BDE7-95D411FC1F19}" presName="composite" presStyleCnt="0"/>
      <dgm:spPr/>
    </dgm:pt>
    <dgm:pt modelId="{55BB38BB-9EE5-4D6B-A58E-53DEA7A6BED1}" type="pres">
      <dgm:prSet presAssocID="{E86A8244-FB10-4B65-BDE7-95D411FC1F19}" presName="parentText" presStyleLbl="alignNode1" presStyleIdx="0" presStyleCnt="2" custLinFactNeighborX="-2035" custLinFactNeighborY="-4785">
        <dgm:presLayoutVars>
          <dgm:chMax val="1"/>
          <dgm:bulletEnabled val="1"/>
        </dgm:presLayoutVars>
      </dgm:prSet>
      <dgm:spPr/>
    </dgm:pt>
    <dgm:pt modelId="{7BC33BDF-A163-493C-A39A-0B5E62F091A7}" type="pres">
      <dgm:prSet presAssocID="{E86A8244-FB10-4B65-BDE7-95D411FC1F19}" presName="descendantText" presStyleLbl="alignAcc1" presStyleIdx="0" presStyleCnt="2" custScaleX="106968" custScaleY="145379" custLinFactNeighborX="4019" custLinFactNeighborY="15238">
        <dgm:presLayoutVars>
          <dgm:bulletEnabled val="1"/>
        </dgm:presLayoutVars>
      </dgm:prSet>
      <dgm:spPr>
        <a:prstGeom prst="round2DiagRect">
          <a:avLst/>
        </a:prstGeom>
      </dgm:spPr>
    </dgm:pt>
    <dgm:pt modelId="{2EB0BD47-4A77-4EAC-A8D2-468F615BECD8}" type="pres">
      <dgm:prSet presAssocID="{3B309482-C706-4134-8471-380FC7A16E8B}" presName="sp" presStyleCnt="0"/>
      <dgm:spPr/>
    </dgm:pt>
    <dgm:pt modelId="{D63F9883-8DAC-4034-8CB3-C55CC51AED3E}" type="pres">
      <dgm:prSet presAssocID="{625CCC8D-5967-4563-AB64-429C9BDF7F4A}" presName="composite" presStyleCnt="0"/>
      <dgm:spPr/>
    </dgm:pt>
    <dgm:pt modelId="{8092D564-47FA-47E8-BEC5-7B6A3A2D6E19}" type="pres">
      <dgm:prSet presAssocID="{625CCC8D-5967-4563-AB64-429C9BDF7F4A}" presName="parentText" presStyleLbl="alignNode1" presStyleIdx="1" presStyleCnt="2" custScaleY="235993" custLinFactNeighborX="-2095" custLinFactNeighborY="-3545">
        <dgm:presLayoutVars>
          <dgm:chMax val="1"/>
          <dgm:bulletEnabled val="1"/>
        </dgm:presLayoutVars>
      </dgm:prSet>
      <dgm:spPr/>
    </dgm:pt>
    <dgm:pt modelId="{124F0514-E459-4414-8620-9C1A3C712E3A}" type="pres">
      <dgm:prSet presAssocID="{625CCC8D-5967-4563-AB64-429C9BDF7F4A}" presName="descendantText" presStyleLbl="alignAcc1" presStyleIdx="1" presStyleCnt="2" custScaleX="98826" custScaleY="353524" custLinFactNeighborX="-182" custLinFactNeighborY="16697">
        <dgm:presLayoutVars>
          <dgm:bulletEnabled val="1"/>
        </dgm:presLayoutVars>
      </dgm:prSet>
      <dgm:spPr>
        <a:prstGeom prst="round2DiagRect">
          <a:avLst/>
        </a:prstGeom>
      </dgm:spPr>
    </dgm:pt>
  </dgm:ptLst>
  <dgm:cxnLst>
    <dgm:cxn modelId="{4D12B119-9649-4220-95C2-55305956E8A6}" type="presOf" srcId="{EE11695C-1673-4CD1-80FD-1D1AF94776DE}" destId="{124F0514-E459-4414-8620-9C1A3C712E3A}" srcOrd="0" destOrd="3" presId="urn:microsoft.com/office/officeart/2005/8/layout/chevron2"/>
    <dgm:cxn modelId="{F7606E28-755A-45B9-AFC1-076EE6D529AD}" type="presOf" srcId="{CC8B9C2A-3886-4043-97B4-4A331107E0D6}" destId="{124F0514-E459-4414-8620-9C1A3C712E3A}" srcOrd="0" destOrd="5" presId="urn:microsoft.com/office/officeart/2005/8/layout/chevron2"/>
    <dgm:cxn modelId="{FC90E829-87BA-4001-B432-B8EB4590CB68}" srcId="{625CCC8D-5967-4563-AB64-429C9BDF7F4A}" destId="{29E99868-B2F4-45C1-B536-22E513A0119D}" srcOrd="2" destOrd="0" parTransId="{43D5F28C-5DC4-441B-84CB-FC30C31EBD88}" sibTransId="{38B2E4AB-AAA1-4FA1-ADDB-269A744F5831}"/>
    <dgm:cxn modelId="{7D94A431-6821-474B-B334-560B3B3F017D}" type="presOf" srcId="{29E99868-B2F4-45C1-B536-22E513A0119D}" destId="{124F0514-E459-4414-8620-9C1A3C712E3A}" srcOrd="0" destOrd="2" presId="urn:microsoft.com/office/officeart/2005/8/layout/chevron2"/>
    <dgm:cxn modelId="{290ED839-B4C9-4EFF-B68B-E20283373B58}" type="presOf" srcId="{E86A8244-FB10-4B65-BDE7-95D411FC1F19}" destId="{55BB38BB-9EE5-4D6B-A58E-53DEA7A6BED1}" srcOrd="0" destOrd="0" presId="urn:microsoft.com/office/officeart/2005/8/layout/chevron2"/>
    <dgm:cxn modelId="{8839DA6C-FD18-4930-9B2F-9F97D828042D}" srcId="{625CCC8D-5967-4563-AB64-429C9BDF7F4A}" destId="{998D6CCB-4A27-4BEE-BA55-7E0045D86889}" srcOrd="6" destOrd="0" parTransId="{3BDF59FF-BDED-4CAE-97C5-9612AD4CC638}" sibTransId="{1ABD5E92-85FF-48CC-AF5F-AD4E6666532C}"/>
    <dgm:cxn modelId="{3CE3BC6D-68FB-4DD1-8FCF-BBE730D98F33}" srcId="{625CCC8D-5967-4563-AB64-429C9BDF7F4A}" destId="{CC8B9C2A-3886-4043-97B4-4A331107E0D6}" srcOrd="5" destOrd="0" parTransId="{2D097B46-8FC7-45B6-A0C1-FC01EB4F3369}" sibTransId="{2C7FDE27-B1A2-45A2-9666-69E21525ACA6}"/>
    <dgm:cxn modelId="{7504118F-71C0-4C1D-8544-CD0AC2189129}" type="presOf" srcId="{625CCC8D-5967-4563-AB64-429C9BDF7F4A}" destId="{8092D564-47FA-47E8-BEC5-7B6A3A2D6E19}" srcOrd="0" destOrd="0" presId="urn:microsoft.com/office/officeart/2005/8/layout/chevron2"/>
    <dgm:cxn modelId="{F5127898-EE55-42D7-9620-9D947AC28567}" srcId="{70FCACF7-2A2E-451A-8A9B-323DC291E813}" destId="{E86A8244-FB10-4B65-BDE7-95D411FC1F19}" srcOrd="0" destOrd="0" parTransId="{4B7C0954-4852-493C-866D-5F22550B52FF}" sibTransId="{3B309482-C706-4134-8471-380FC7A16E8B}"/>
    <dgm:cxn modelId="{0AAB919A-8D03-405F-87D6-837C54445780}" srcId="{625CCC8D-5967-4563-AB64-429C9BDF7F4A}" destId="{834D0FC0-0E33-4A5E-8C6B-1473166253CD}" srcOrd="0" destOrd="0" parTransId="{7C5CDACC-C0FE-4241-BCF7-28DC5A343C39}" sibTransId="{265318C4-B301-4CB0-ABB7-686BE4EA5DEF}"/>
    <dgm:cxn modelId="{AA5914B5-F915-4312-B02F-8C9870E329DD}" srcId="{625CCC8D-5967-4563-AB64-429C9BDF7F4A}" destId="{EE11695C-1673-4CD1-80FD-1D1AF94776DE}" srcOrd="3" destOrd="0" parTransId="{320F0FFD-4AFD-46C0-AC52-35D79E319652}" sibTransId="{2FC3019F-F2A1-45FF-BAFB-6C28C4890178}"/>
    <dgm:cxn modelId="{2BDD09B6-D4CE-4185-A6CD-A7A316BF3D2E}" type="presOf" srcId="{EEAC9630-4B7E-451C-9D76-8915DAAD65D6}" destId="{7BC33BDF-A163-493C-A39A-0B5E62F091A7}" srcOrd="0" destOrd="0" presId="urn:microsoft.com/office/officeart/2005/8/layout/chevron2"/>
    <dgm:cxn modelId="{5EC9B5B7-9DE1-4610-BA2F-A520FCCA06EB}" srcId="{70FCACF7-2A2E-451A-8A9B-323DC291E813}" destId="{625CCC8D-5967-4563-AB64-429C9BDF7F4A}" srcOrd="1" destOrd="0" parTransId="{D68CC42D-B998-4C36-BE16-F7A886B1B18B}" sibTransId="{79F9325E-5116-4D73-8D50-7D4B4C7F3EE5}"/>
    <dgm:cxn modelId="{921343BC-D59D-43CA-9254-74E10A14D78F}" srcId="{625CCC8D-5967-4563-AB64-429C9BDF7F4A}" destId="{8BD218EC-9E59-4275-9851-F44DC20E9DB7}" srcOrd="4" destOrd="0" parTransId="{435A926B-6BB0-48AC-8B8D-AFF38D2852E4}" sibTransId="{74F9203C-CB91-497D-A542-0EDA8F84F638}"/>
    <dgm:cxn modelId="{E32ABDC7-80F2-4829-AB65-3FE18A93905A}" type="presOf" srcId="{834D0FC0-0E33-4A5E-8C6B-1473166253CD}" destId="{124F0514-E459-4414-8620-9C1A3C712E3A}" srcOrd="0" destOrd="0" presId="urn:microsoft.com/office/officeart/2005/8/layout/chevron2"/>
    <dgm:cxn modelId="{7FF0E3C7-6BFF-455E-9D96-E13356F99C62}" type="presOf" srcId="{70FCACF7-2A2E-451A-8A9B-323DC291E813}" destId="{2DA2BC0E-DCC7-4DED-87F6-396FDC9A4D20}" srcOrd="0" destOrd="0" presId="urn:microsoft.com/office/officeart/2005/8/layout/chevron2"/>
    <dgm:cxn modelId="{E4E911DC-4E67-41C3-AD7A-E58388E67AB9}" srcId="{E86A8244-FB10-4B65-BDE7-95D411FC1F19}" destId="{EEAC9630-4B7E-451C-9D76-8915DAAD65D6}" srcOrd="0" destOrd="0" parTransId="{A6271B58-E7B8-46CE-968E-D7A4BC086AA5}" sibTransId="{EDD5E158-3294-41AE-8310-31C2690F94BB}"/>
    <dgm:cxn modelId="{CF9726E6-27CA-42D2-B3F4-3C51D592F245}" type="presOf" srcId="{420B12CD-1E38-40AB-877D-AD5C83941433}" destId="{124F0514-E459-4414-8620-9C1A3C712E3A}" srcOrd="0" destOrd="1" presId="urn:microsoft.com/office/officeart/2005/8/layout/chevron2"/>
    <dgm:cxn modelId="{E4C1BAF8-145E-4B07-B1D6-8711BB405769}" type="presOf" srcId="{8BD218EC-9E59-4275-9851-F44DC20E9DB7}" destId="{124F0514-E459-4414-8620-9C1A3C712E3A}" srcOrd="0" destOrd="4" presId="urn:microsoft.com/office/officeart/2005/8/layout/chevron2"/>
    <dgm:cxn modelId="{576044FC-7DE5-409B-B985-70B2853F41EB}" srcId="{625CCC8D-5967-4563-AB64-429C9BDF7F4A}" destId="{420B12CD-1E38-40AB-877D-AD5C83941433}" srcOrd="1" destOrd="0" parTransId="{B23724AC-0F1D-47DE-9DEB-73B4342EE769}" sibTransId="{2070F6D4-9F6B-4156-925F-BAE3DD80BBC8}"/>
    <dgm:cxn modelId="{42F93AFF-7ED5-44F8-85EB-DEC413181469}" type="presOf" srcId="{998D6CCB-4A27-4BEE-BA55-7E0045D86889}" destId="{124F0514-E459-4414-8620-9C1A3C712E3A}" srcOrd="0" destOrd="6" presId="urn:microsoft.com/office/officeart/2005/8/layout/chevron2"/>
    <dgm:cxn modelId="{75EDB966-AB4F-4866-A1B8-A7DBB0AA28DE}" type="presParOf" srcId="{2DA2BC0E-DCC7-4DED-87F6-396FDC9A4D20}" destId="{2BBF8F45-9EF3-4F3E-B0CA-981752DDE398}" srcOrd="0" destOrd="0" presId="urn:microsoft.com/office/officeart/2005/8/layout/chevron2"/>
    <dgm:cxn modelId="{8C519CCA-0262-4415-B587-277B570792BD}" type="presParOf" srcId="{2BBF8F45-9EF3-4F3E-B0CA-981752DDE398}" destId="{55BB38BB-9EE5-4D6B-A58E-53DEA7A6BED1}" srcOrd="0" destOrd="0" presId="urn:microsoft.com/office/officeart/2005/8/layout/chevron2"/>
    <dgm:cxn modelId="{60EF47E8-71B0-4C8B-B190-3093CE75F887}" type="presParOf" srcId="{2BBF8F45-9EF3-4F3E-B0CA-981752DDE398}" destId="{7BC33BDF-A163-493C-A39A-0B5E62F091A7}" srcOrd="1" destOrd="0" presId="urn:microsoft.com/office/officeart/2005/8/layout/chevron2"/>
    <dgm:cxn modelId="{D05CAA84-4FA3-430E-9E4E-0708C9AEEAAA}" type="presParOf" srcId="{2DA2BC0E-DCC7-4DED-87F6-396FDC9A4D20}" destId="{2EB0BD47-4A77-4EAC-A8D2-468F615BECD8}" srcOrd="1" destOrd="0" presId="urn:microsoft.com/office/officeart/2005/8/layout/chevron2"/>
    <dgm:cxn modelId="{5EE8D0FC-254D-4AB8-9D55-31B9248719ED}" type="presParOf" srcId="{2DA2BC0E-DCC7-4DED-87F6-396FDC9A4D20}" destId="{D63F9883-8DAC-4034-8CB3-C55CC51AED3E}" srcOrd="2" destOrd="0" presId="urn:microsoft.com/office/officeart/2005/8/layout/chevron2"/>
    <dgm:cxn modelId="{1E8FC9A9-38D6-4E3D-BC6E-376EBB71D9C6}" type="presParOf" srcId="{D63F9883-8DAC-4034-8CB3-C55CC51AED3E}" destId="{8092D564-47FA-47E8-BEC5-7B6A3A2D6E19}" srcOrd="0" destOrd="0" presId="urn:microsoft.com/office/officeart/2005/8/layout/chevron2"/>
    <dgm:cxn modelId="{80725E13-EDC2-4C02-8F9F-6D5E3A3C5032}" type="presParOf" srcId="{D63F9883-8DAC-4034-8CB3-C55CC51AED3E}" destId="{124F0514-E459-4414-8620-9C1A3C712E3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BB38BB-9EE5-4D6B-A58E-53DEA7A6BED1}">
      <dsp:nvSpPr>
        <dsp:cNvPr id="0" name=""/>
        <dsp:cNvSpPr/>
      </dsp:nvSpPr>
      <dsp:spPr>
        <a:xfrm rot="5400000">
          <a:off x="-142506" y="430062"/>
          <a:ext cx="1108189" cy="775732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rPr>
            <a:t>ЦЕЛЬ</a:t>
          </a:r>
        </a:p>
      </dsp:txBody>
      <dsp:txXfrm rot="-5400000">
        <a:off x="23723" y="651699"/>
        <a:ext cx="775732" cy="332457"/>
      </dsp:txXfrm>
    </dsp:sp>
    <dsp:sp modelId="{7BC33BDF-A163-493C-A39A-0B5E62F091A7}">
      <dsp:nvSpPr>
        <dsp:cNvPr id="0" name=""/>
        <dsp:cNvSpPr/>
      </dsp:nvSpPr>
      <dsp:spPr>
        <a:xfrm rot="5400000">
          <a:off x="4001718" y="-2934154"/>
          <a:ext cx="1051851" cy="7212966"/>
        </a:xfrm>
        <a:prstGeom prst="round2DiagRect">
          <a:avLst/>
        </a:prstGeom>
        <a:solidFill>
          <a:schemeClr val="accent6">
            <a:lumMod val="60000"/>
            <a:lumOff val="40000"/>
            <a:alpha val="9000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1" kern="1200" dirty="0">
              <a:latin typeface="Times New Roman" pitchFamily="18" charset="0"/>
              <a:cs typeface="Times New Roman" pitchFamily="18" charset="0"/>
            </a:rPr>
            <a:t>Выявление и активизация творческого потенциала родителей, интеграция его в образовательный процесс и использование эффективных и актуальных форм сотрудничества с родителями через вовлечение их в совместную деятельность.</a:t>
          </a:r>
        </a:p>
      </dsp:txBody>
      <dsp:txXfrm rot="-5400000">
        <a:off x="972508" y="197750"/>
        <a:ext cx="7110272" cy="949157"/>
      </dsp:txXfrm>
    </dsp:sp>
    <dsp:sp modelId="{8092D564-47FA-47E8-BEC5-7B6A3A2D6E19}">
      <dsp:nvSpPr>
        <dsp:cNvPr id="0" name=""/>
        <dsp:cNvSpPr/>
      </dsp:nvSpPr>
      <dsp:spPr>
        <a:xfrm rot="5400000">
          <a:off x="-1325488" y="3074095"/>
          <a:ext cx="3426709" cy="775732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vert270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rPr>
            <a:t>ЗАДАЧИ</a:t>
          </a:r>
        </a:p>
      </dsp:txBody>
      <dsp:txXfrm rot="-5400000">
        <a:off x="0" y="2136473"/>
        <a:ext cx="775732" cy="2650977"/>
      </dsp:txXfrm>
    </dsp:sp>
    <dsp:sp modelId="{124F0514-E459-4414-8620-9C1A3C712E3A}">
      <dsp:nvSpPr>
        <dsp:cNvPr id="0" name=""/>
        <dsp:cNvSpPr/>
      </dsp:nvSpPr>
      <dsp:spPr>
        <a:xfrm rot="5400000">
          <a:off x="2769055" y="-663826"/>
          <a:ext cx="4138529" cy="7987690"/>
        </a:xfrm>
        <a:prstGeom prst="round2Diag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400" b="1" kern="1200" dirty="0">
            <a:latin typeface="Times New Roman" pitchFamily="18" charset="0"/>
            <a:cs typeface="Times New Roman" pitchFamily="18" charset="0"/>
          </a:endParaRPr>
        </a:p>
        <a:p>
          <a:pPr marL="0" lvl="1" indent="-171450" algn="l" defTabSz="777875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ru-RU" sz="1750" kern="1200">
              <a:latin typeface="Times New Roman" pitchFamily="18" charset="0"/>
              <a:cs typeface="Times New Roman" pitchFamily="18" charset="0"/>
            </a:rPr>
            <a:t>Установить доверительное сотрудничество между всеми участниками образовательных отношений (детьми, сотрудниками ДОО и родителями).</a:t>
          </a:r>
          <a:endParaRPr lang="ru-RU" sz="1750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77787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50" kern="1200" dirty="0">
              <a:latin typeface="Times New Roman" pitchFamily="18" charset="0"/>
              <a:cs typeface="Times New Roman" pitchFamily="18" charset="0"/>
            </a:rPr>
            <a:t>Создать единое образовательное пространство в детском саду при активном участии семьи воспитанников ДОО.</a:t>
          </a:r>
        </a:p>
        <a:p>
          <a:pPr marL="171450" lvl="1" indent="-171450" algn="l" defTabSz="77787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50" kern="1200" dirty="0">
              <a:latin typeface="Times New Roman" pitchFamily="18" charset="0"/>
              <a:cs typeface="Times New Roman" pitchFamily="18" charset="0"/>
            </a:rPr>
            <a:t>Приобщить родителей к активному участию в жизни детского сада через поиск и внедрение инновационных, наиболее эффективных форм работы в практику работы с семьями воспитанников.</a:t>
          </a:r>
        </a:p>
        <a:p>
          <a:pPr marL="171450" lvl="1" indent="-171450" algn="l" defTabSz="77787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50" kern="1200" dirty="0">
              <a:latin typeface="Times New Roman" pitchFamily="18" charset="0"/>
              <a:cs typeface="Times New Roman" pitchFamily="18" charset="0"/>
            </a:rPr>
            <a:t>Обогатить педагогический опыт родителей через применение современных методов воспитания ребёнка.</a:t>
          </a:r>
        </a:p>
        <a:p>
          <a:pPr marL="171450" lvl="1" indent="-171450" algn="l" defTabSz="77787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50" kern="1200" dirty="0">
              <a:latin typeface="Times New Roman" pitchFamily="18" charset="0"/>
              <a:cs typeface="Times New Roman" pitchFamily="18" charset="0"/>
            </a:rPr>
            <a:t>Создать условия для обеспечения сохранности психического и физического здоровья детей с учётом их индивидуального темпа развития, возможностей и особенностей с привлечением семейного ресурса.</a:t>
          </a:r>
        </a:p>
        <a:p>
          <a:pPr marL="171450" lvl="1" indent="-171450" algn="l" defTabSz="77787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50" kern="1200" dirty="0">
              <a:latin typeface="Times New Roman" pitchFamily="18" charset="0"/>
              <a:cs typeface="Times New Roman" pitchFamily="18" charset="0"/>
            </a:rPr>
            <a:t>Способствовать формированию у родителей собственного взгляда на воспитание ребёнка с учётом его индивидуальных особенностей.</a:t>
          </a:r>
        </a:p>
        <a:p>
          <a:pPr marL="171450" lvl="1" indent="-171450" algn="l" defTabSz="77787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50" kern="1200" dirty="0">
              <a:latin typeface="Times New Roman" pitchFamily="18" charset="0"/>
              <a:cs typeface="Times New Roman" pitchFamily="18" charset="0"/>
            </a:rPr>
            <a:t>Оказывать адресную квалифицированную помощь родителям воспитанников по различным проблемам силами специалистов детского сада.</a:t>
          </a:r>
        </a:p>
      </dsp:txBody>
      <dsp:txXfrm rot="-5400000">
        <a:off x="1046501" y="1462780"/>
        <a:ext cx="7583638" cy="37344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BB38BB-9EE5-4D6B-A58E-53DEA7A6BED1}">
      <dsp:nvSpPr>
        <dsp:cNvPr id="0" name=""/>
        <dsp:cNvSpPr/>
      </dsp:nvSpPr>
      <dsp:spPr>
        <a:xfrm rot="5400000">
          <a:off x="-197994" y="479376"/>
          <a:ext cx="1473113" cy="1031179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rPr>
            <a:t>ЦЕЛЬ</a:t>
          </a:r>
        </a:p>
      </dsp:txBody>
      <dsp:txXfrm rot="-5400000">
        <a:off x="22974" y="773999"/>
        <a:ext cx="1031179" cy="441934"/>
      </dsp:txXfrm>
    </dsp:sp>
    <dsp:sp modelId="{7BC33BDF-A163-493C-A39A-0B5E62F091A7}">
      <dsp:nvSpPr>
        <dsp:cNvPr id="0" name=""/>
        <dsp:cNvSpPr/>
      </dsp:nvSpPr>
      <dsp:spPr>
        <a:xfrm rot="5400000">
          <a:off x="3821581" y="-2551955"/>
          <a:ext cx="1398224" cy="6706753"/>
        </a:xfrm>
        <a:prstGeom prst="round2DiagRect">
          <a:avLst/>
        </a:prstGeom>
        <a:solidFill>
          <a:schemeClr val="accent6">
            <a:lumMod val="60000"/>
            <a:lumOff val="40000"/>
            <a:alpha val="9000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kern="1200" dirty="0">
              <a:latin typeface="Times New Roman" pitchFamily="18" charset="0"/>
              <a:cs typeface="Aharoni" pitchFamily="2" charset="-79"/>
            </a:rPr>
            <a:t>актуализация потребностей родителей в образовании собственного ребенка.</a:t>
          </a:r>
          <a:endParaRPr lang="ru-RU" sz="2800" b="1" kern="1200" dirty="0">
            <a:latin typeface="Times New Roman" pitchFamily="18" charset="0"/>
            <a:cs typeface="Aharoni" pitchFamily="2" charset="-79"/>
          </a:endParaRPr>
        </a:p>
      </dsp:txBody>
      <dsp:txXfrm rot="-5400000">
        <a:off x="1235573" y="170565"/>
        <a:ext cx="6570241" cy="1261712"/>
      </dsp:txXfrm>
    </dsp:sp>
    <dsp:sp modelId="{8092D564-47FA-47E8-BEC5-7B6A3A2D6E19}">
      <dsp:nvSpPr>
        <dsp:cNvPr id="0" name=""/>
        <dsp:cNvSpPr/>
      </dsp:nvSpPr>
      <dsp:spPr>
        <a:xfrm rot="5400000">
          <a:off x="-1222632" y="2865713"/>
          <a:ext cx="3476444" cy="1031179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vert270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rPr>
            <a:t>ЗАДАЧИ</a:t>
          </a:r>
        </a:p>
      </dsp:txBody>
      <dsp:txXfrm rot="-5400000">
        <a:off x="0" y="2158671"/>
        <a:ext cx="1031179" cy="2445265"/>
      </dsp:txXfrm>
    </dsp:sp>
    <dsp:sp modelId="{124F0514-E459-4414-8620-9C1A3C712E3A}">
      <dsp:nvSpPr>
        <dsp:cNvPr id="0" name=""/>
        <dsp:cNvSpPr/>
      </dsp:nvSpPr>
      <dsp:spPr>
        <a:xfrm rot="5400000">
          <a:off x="3086809" y="-405447"/>
          <a:ext cx="3757122" cy="7735242"/>
        </a:xfrm>
        <a:prstGeom prst="round2Diag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1143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2400" b="1" kern="1200" dirty="0"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400" kern="1200" dirty="0">
              <a:latin typeface="Times New Roman" pitchFamily="18" charset="0"/>
              <a:cs typeface="Times New Roman" pitchFamily="18" charset="0"/>
            </a:rPr>
            <a:t>Подобрать диагностический инструментарий для изучения эффективности  взаимодействия детского сада и семьи;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400" kern="1200" dirty="0">
              <a:latin typeface="Times New Roman" pitchFamily="18" charset="0"/>
              <a:cs typeface="Times New Roman" pitchFamily="18" charset="0"/>
            </a:rPr>
            <a:t>Выявить отношение родителей к образовательному процессу в семье и дошкольном учреждении;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400" kern="1200" dirty="0">
              <a:latin typeface="Times New Roman" pitchFamily="18" charset="0"/>
              <a:cs typeface="Times New Roman" pitchFamily="18" charset="0"/>
            </a:rPr>
            <a:t>Изучить процессы интеграции семьи и дошкольного учреждения;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400" kern="1200" dirty="0">
              <a:latin typeface="Times New Roman" pitchFamily="18" charset="0"/>
              <a:cs typeface="Times New Roman" pitchFamily="18" charset="0"/>
            </a:rPr>
            <a:t>Изучить возможности участия родителей и их отношение к совместной деятельности ДОО и семьи. </a:t>
          </a:r>
        </a:p>
        <a:p>
          <a:pPr marL="171450" lvl="1" indent="-171450" algn="l" defTabSz="77787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75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281157" y="1767021"/>
        <a:ext cx="7368426" cy="33903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BB38BB-9EE5-4D6B-A58E-53DEA7A6BED1}">
      <dsp:nvSpPr>
        <dsp:cNvPr id="0" name=""/>
        <dsp:cNvSpPr/>
      </dsp:nvSpPr>
      <dsp:spPr>
        <a:xfrm rot="5400000">
          <a:off x="-197994" y="479376"/>
          <a:ext cx="1473113" cy="1031179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rPr>
            <a:t>ЦЕЛЬ</a:t>
          </a:r>
        </a:p>
      </dsp:txBody>
      <dsp:txXfrm rot="-5400000">
        <a:off x="22974" y="773999"/>
        <a:ext cx="1031179" cy="441934"/>
      </dsp:txXfrm>
    </dsp:sp>
    <dsp:sp modelId="{7BC33BDF-A163-493C-A39A-0B5E62F091A7}">
      <dsp:nvSpPr>
        <dsp:cNvPr id="0" name=""/>
        <dsp:cNvSpPr/>
      </dsp:nvSpPr>
      <dsp:spPr>
        <a:xfrm rot="5400000">
          <a:off x="3821581" y="-2551955"/>
          <a:ext cx="1398224" cy="6706753"/>
        </a:xfrm>
        <a:prstGeom prst="round2DiagRect">
          <a:avLst/>
        </a:prstGeom>
        <a:solidFill>
          <a:schemeClr val="accent6">
            <a:lumMod val="60000"/>
            <a:lumOff val="40000"/>
            <a:alpha val="9000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400" kern="1200" dirty="0">
              <a:latin typeface="Times New Roman" pitchFamily="18" charset="0"/>
              <a:cs typeface="Times New Roman" pitchFamily="18" charset="0"/>
            </a:rPr>
            <a:t>систематическое целенаправленное применение наглядных средств для обмена информацией между участниками воспитательного процесса ДОО</a:t>
          </a:r>
          <a:endParaRPr lang="ru-RU" sz="2400" b="1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235573" y="170565"/>
        <a:ext cx="6570241" cy="1261712"/>
      </dsp:txXfrm>
    </dsp:sp>
    <dsp:sp modelId="{8092D564-47FA-47E8-BEC5-7B6A3A2D6E19}">
      <dsp:nvSpPr>
        <dsp:cNvPr id="0" name=""/>
        <dsp:cNvSpPr/>
      </dsp:nvSpPr>
      <dsp:spPr>
        <a:xfrm rot="5400000">
          <a:off x="-1222632" y="2865713"/>
          <a:ext cx="3476444" cy="1031179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vert270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rPr>
            <a:t>ЗАДАЧИ</a:t>
          </a:r>
        </a:p>
      </dsp:txBody>
      <dsp:txXfrm rot="-5400000">
        <a:off x="0" y="2158671"/>
        <a:ext cx="1031179" cy="2445265"/>
      </dsp:txXfrm>
    </dsp:sp>
    <dsp:sp modelId="{124F0514-E459-4414-8620-9C1A3C712E3A}">
      <dsp:nvSpPr>
        <dsp:cNvPr id="0" name=""/>
        <dsp:cNvSpPr/>
      </dsp:nvSpPr>
      <dsp:spPr>
        <a:xfrm rot="5400000">
          <a:off x="3086809" y="-405447"/>
          <a:ext cx="3757122" cy="7735242"/>
        </a:xfrm>
        <a:prstGeom prst="round2Diag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400" b="1" kern="1200" dirty="0"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400" kern="1200" dirty="0">
              <a:latin typeface="Times New Roman" pitchFamily="18" charset="0"/>
              <a:cs typeface="Times New Roman" pitchFamily="18" charset="0"/>
            </a:rPr>
            <a:t>повышение уровня психолого-педагогических знаний родителей;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400" kern="1200" dirty="0">
              <a:latin typeface="Times New Roman" pitchFamily="18" charset="0"/>
              <a:cs typeface="Times New Roman" pitchFamily="18" charset="0"/>
            </a:rPr>
            <a:t>своевременное донесение информации различного характера до участников воспитательного процесса ДОО;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400" kern="1200" dirty="0">
              <a:latin typeface="Times New Roman" pitchFamily="18" charset="0"/>
              <a:cs typeface="Times New Roman" pitchFamily="18" charset="0"/>
            </a:rPr>
            <a:t>привлечение внимания родителей к продуктивным видам деятельности детей;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400" kern="1200" dirty="0">
              <a:latin typeface="Times New Roman" pitchFamily="18" charset="0"/>
              <a:cs typeface="Times New Roman" pitchFamily="18" charset="0"/>
            </a:rPr>
            <a:t>формирование у педагогов и детей более полного образа ребенка и правильного его восприятия (через знакомство с членами его семьи и семейными традициями).</a:t>
          </a:r>
        </a:p>
        <a:p>
          <a:pPr marL="171450" lvl="1" indent="-171450" algn="l" defTabSz="77787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75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281157" y="1767021"/>
        <a:ext cx="7368426" cy="339030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BB38BB-9EE5-4D6B-A58E-53DEA7A6BED1}">
      <dsp:nvSpPr>
        <dsp:cNvPr id="0" name=""/>
        <dsp:cNvSpPr/>
      </dsp:nvSpPr>
      <dsp:spPr>
        <a:xfrm rot="5400000">
          <a:off x="-197994" y="479376"/>
          <a:ext cx="1473113" cy="1031179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rPr>
            <a:t>ЦЕЛЬ</a:t>
          </a:r>
        </a:p>
      </dsp:txBody>
      <dsp:txXfrm rot="-5400000">
        <a:off x="22974" y="773999"/>
        <a:ext cx="1031179" cy="441934"/>
      </dsp:txXfrm>
    </dsp:sp>
    <dsp:sp modelId="{7BC33BDF-A163-493C-A39A-0B5E62F091A7}">
      <dsp:nvSpPr>
        <dsp:cNvPr id="0" name=""/>
        <dsp:cNvSpPr/>
      </dsp:nvSpPr>
      <dsp:spPr>
        <a:xfrm rot="5400000">
          <a:off x="3738148" y="-2402920"/>
          <a:ext cx="1398224" cy="6408682"/>
        </a:xfrm>
        <a:prstGeom prst="round2DiagRect">
          <a:avLst/>
        </a:prstGeom>
        <a:solidFill>
          <a:schemeClr val="accent6">
            <a:lumMod val="60000"/>
            <a:lumOff val="40000"/>
            <a:alpha val="9000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повышение педагогической компетентности и воспитательной культуры родителей по всем фундаментальным основам воспитания: физического, социально-нравственного, художественно-эстетического, познавательного</a:t>
          </a:r>
          <a:endParaRPr lang="ru-RU" sz="2000" b="1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301175" y="170565"/>
        <a:ext cx="6272170" cy="1261712"/>
      </dsp:txXfrm>
    </dsp:sp>
    <dsp:sp modelId="{8092D564-47FA-47E8-BEC5-7B6A3A2D6E19}">
      <dsp:nvSpPr>
        <dsp:cNvPr id="0" name=""/>
        <dsp:cNvSpPr/>
      </dsp:nvSpPr>
      <dsp:spPr>
        <a:xfrm rot="5400000">
          <a:off x="-1222632" y="2865713"/>
          <a:ext cx="3476444" cy="1031179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vert270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rPr>
            <a:t>ЗАДАЧИ</a:t>
          </a:r>
        </a:p>
      </dsp:txBody>
      <dsp:txXfrm rot="-5400000">
        <a:off x="0" y="2158671"/>
        <a:ext cx="1031179" cy="2445265"/>
      </dsp:txXfrm>
    </dsp:sp>
    <dsp:sp modelId="{124F0514-E459-4414-8620-9C1A3C712E3A}">
      <dsp:nvSpPr>
        <dsp:cNvPr id="0" name=""/>
        <dsp:cNvSpPr/>
      </dsp:nvSpPr>
      <dsp:spPr>
        <a:xfrm rot="5400000">
          <a:off x="3086809" y="-405447"/>
          <a:ext cx="3757122" cy="7735242"/>
        </a:xfrm>
        <a:prstGeom prst="round2Diag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400" b="1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latin typeface="Times New Roman" pitchFamily="18" charset="0"/>
              <a:cs typeface="Times New Roman" pitchFamily="18" charset="0"/>
            </a:rPr>
            <a:t>повышать уровень психолого-педагогических знаний родителей;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latin typeface="Times New Roman" pitchFamily="18" charset="0"/>
              <a:cs typeface="Times New Roman" pitchFamily="18" charset="0"/>
            </a:rPr>
            <a:t>расширять педагогический кругозор за счет пополнения средств и методов воспитания и обучения детей;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latin typeface="Times New Roman" pitchFamily="18" charset="0"/>
              <a:cs typeface="Times New Roman" pitchFamily="18" charset="0"/>
            </a:rPr>
            <a:t>знакомить родителей с возрастными и психологическими особенностями детей дошкольного возраста;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latin typeface="Times New Roman" pitchFamily="18" charset="0"/>
              <a:cs typeface="Times New Roman" pitchFamily="18" charset="0"/>
            </a:rPr>
            <a:t>формировать у родителей практические навыки воспитания детей;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latin typeface="Times New Roman" pitchFamily="18" charset="0"/>
              <a:cs typeface="Times New Roman" pitchFamily="18" charset="0"/>
            </a:rPr>
            <a:t>организовывать комплексное сопровождение взаимодействия детского сада с семьей со стороны специалистов: педагогов, инструктора по физической культуре, музыкального руководителя, руководителя ИЗО, педагога-психолога, учителя-логопеда, врача, медицинской сестры и др.;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>
              <a:latin typeface="Times New Roman" pitchFamily="18" charset="0"/>
              <a:cs typeface="Times New Roman" pitchFamily="18" charset="0"/>
            </a:rPr>
            <a:t>создавать условия для обмена педагогическим и семейным опытом;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latin typeface="Times New Roman" pitchFamily="18" charset="0"/>
              <a:cs typeface="Times New Roman" pitchFamily="18" charset="0"/>
            </a:rPr>
            <a:t>устанавливать дружеские взаимоотношения между семьями воспитанников и педагогами ДОО.</a:t>
          </a:r>
        </a:p>
        <a:p>
          <a:pPr marL="171450" lvl="1" indent="-171450" algn="l" defTabSz="77787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75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281157" y="1767021"/>
        <a:ext cx="7368426" cy="339030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BB38BB-9EE5-4D6B-A58E-53DEA7A6BED1}">
      <dsp:nvSpPr>
        <dsp:cNvPr id="0" name=""/>
        <dsp:cNvSpPr/>
      </dsp:nvSpPr>
      <dsp:spPr>
        <a:xfrm rot="5400000">
          <a:off x="-197994" y="479376"/>
          <a:ext cx="1473113" cy="1031179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b="1" kern="1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rPr>
            <a:t>ЦЕЛЬ</a:t>
          </a:r>
        </a:p>
      </dsp:txBody>
      <dsp:txXfrm rot="-5400000">
        <a:off x="22974" y="773999"/>
        <a:ext cx="1031179" cy="441934"/>
      </dsp:txXfrm>
    </dsp:sp>
    <dsp:sp modelId="{7BC33BDF-A163-493C-A39A-0B5E62F091A7}">
      <dsp:nvSpPr>
        <dsp:cNvPr id="0" name=""/>
        <dsp:cNvSpPr/>
      </dsp:nvSpPr>
      <dsp:spPr>
        <a:xfrm rot="5400000">
          <a:off x="3738148" y="-2402920"/>
          <a:ext cx="1398224" cy="6408682"/>
        </a:xfrm>
        <a:prstGeom prst="round2DiagRect">
          <a:avLst/>
        </a:prstGeom>
        <a:solidFill>
          <a:srgbClr val="CCCCFF">
            <a:alpha val="89804"/>
          </a:srgb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400" kern="1200" dirty="0">
              <a:latin typeface="Times New Roman" pitchFamily="18" charset="0"/>
              <a:cs typeface="Times New Roman" pitchFamily="18" charset="0"/>
            </a:rPr>
            <a:t>установление теплых доверительных отношений, эмоционального контакта между педагогами и родителями, между родителями и детьми</a:t>
          </a:r>
          <a:endParaRPr lang="ru-RU" sz="2400" b="1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301175" y="170565"/>
        <a:ext cx="6272170" cy="1261712"/>
      </dsp:txXfrm>
    </dsp:sp>
    <dsp:sp modelId="{8092D564-47FA-47E8-BEC5-7B6A3A2D6E19}">
      <dsp:nvSpPr>
        <dsp:cNvPr id="0" name=""/>
        <dsp:cNvSpPr/>
      </dsp:nvSpPr>
      <dsp:spPr>
        <a:xfrm rot="5400000">
          <a:off x="-1222632" y="2865713"/>
          <a:ext cx="3476444" cy="1031179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vert270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rPr>
            <a:t>ЗАДАЧИ</a:t>
          </a:r>
        </a:p>
      </dsp:txBody>
      <dsp:txXfrm rot="-5400000">
        <a:off x="0" y="2158671"/>
        <a:ext cx="1031179" cy="2445265"/>
      </dsp:txXfrm>
    </dsp:sp>
    <dsp:sp modelId="{124F0514-E459-4414-8620-9C1A3C712E3A}">
      <dsp:nvSpPr>
        <dsp:cNvPr id="0" name=""/>
        <dsp:cNvSpPr/>
      </dsp:nvSpPr>
      <dsp:spPr>
        <a:xfrm rot="5400000">
          <a:off x="3086809" y="-405447"/>
          <a:ext cx="3757122" cy="7735242"/>
        </a:xfrm>
        <a:prstGeom prst="round2DiagRect">
          <a:avLst/>
        </a:prstGeom>
        <a:solidFill>
          <a:srgbClr val="FFFFCC"/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400" b="1" kern="1200" dirty="0"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повышать педагогическую культуру родителей и формировать традиции семейной культуры;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формировать у детей и родителей понимание семейных ценностей и традиций, того, какое это счастье – жить в семье;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гармонизировать детско-родительские взаимоотношения;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оказывать помощь в организации семейного досуга;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выявлять эффективные психолого-педагогические условия использования различной досуговой деятельности;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выявлять эффективные формы сотрудничества с родителями воспитанников и повышать эффективность взаимодействия родителей и педагогов в области формирования личностной культуры детей.</a:t>
          </a:r>
        </a:p>
        <a:p>
          <a:pPr marL="171450" lvl="1" indent="-171450" algn="l" defTabSz="77787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75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281157" y="1767021"/>
        <a:ext cx="7368426" cy="339030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BB38BB-9EE5-4D6B-A58E-53DEA7A6BED1}">
      <dsp:nvSpPr>
        <dsp:cNvPr id="0" name=""/>
        <dsp:cNvSpPr/>
      </dsp:nvSpPr>
      <dsp:spPr>
        <a:xfrm rot="5400000">
          <a:off x="-197994" y="479376"/>
          <a:ext cx="1473113" cy="1031179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b="1" kern="1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rPr>
            <a:t>ЦЕЛЬ</a:t>
          </a:r>
        </a:p>
      </dsp:txBody>
      <dsp:txXfrm rot="-5400000">
        <a:off x="22974" y="773999"/>
        <a:ext cx="1031179" cy="441934"/>
      </dsp:txXfrm>
    </dsp:sp>
    <dsp:sp modelId="{7BC33BDF-A163-493C-A39A-0B5E62F091A7}">
      <dsp:nvSpPr>
        <dsp:cNvPr id="0" name=""/>
        <dsp:cNvSpPr/>
      </dsp:nvSpPr>
      <dsp:spPr>
        <a:xfrm rot="5400000">
          <a:off x="3738148" y="-2402920"/>
          <a:ext cx="1398224" cy="6408682"/>
        </a:xfrm>
        <a:prstGeom prst="round2DiagRect">
          <a:avLst/>
        </a:prstGeom>
        <a:solidFill>
          <a:srgbClr val="CCCCFF">
            <a:alpha val="89804"/>
          </a:srgb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kern="1200" dirty="0">
              <a:latin typeface="Times New Roman" pitchFamily="18" charset="0"/>
              <a:cs typeface="Times New Roman" pitchFamily="18" charset="0"/>
            </a:rPr>
            <a:t>оценка достигнутых результатов в сфере сотрудничества семьи и детского сада</a:t>
          </a:r>
          <a:endParaRPr lang="ru-RU" sz="2800" b="1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301175" y="170565"/>
        <a:ext cx="6272170" cy="1261712"/>
      </dsp:txXfrm>
    </dsp:sp>
    <dsp:sp modelId="{8092D564-47FA-47E8-BEC5-7B6A3A2D6E19}">
      <dsp:nvSpPr>
        <dsp:cNvPr id="0" name=""/>
        <dsp:cNvSpPr/>
      </dsp:nvSpPr>
      <dsp:spPr>
        <a:xfrm rot="5400000">
          <a:off x="-1222632" y="2865713"/>
          <a:ext cx="3476444" cy="1031179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vert270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rPr>
            <a:t>ЗАДАЧИ</a:t>
          </a:r>
        </a:p>
      </dsp:txBody>
      <dsp:txXfrm rot="-5400000">
        <a:off x="0" y="2158671"/>
        <a:ext cx="1031179" cy="2445265"/>
      </dsp:txXfrm>
    </dsp:sp>
    <dsp:sp modelId="{124F0514-E459-4414-8620-9C1A3C712E3A}">
      <dsp:nvSpPr>
        <dsp:cNvPr id="0" name=""/>
        <dsp:cNvSpPr/>
      </dsp:nvSpPr>
      <dsp:spPr>
        <a:xfrm rot="5400000">
          <a:off x="3086809" y="-405447"/>
          <a:ext cx="3757122" cy="7735242"/>
        </a:xfrm>
        <a:prstGeom prst="round2DiagRect">
          <a:avLst/>
        </a:prstGeom>
        <a:solidFill>
          <a:srgbClr val="FFFFCC"/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400" b="1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86677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50" kern="1200" dirty="0">
              <a:latin typeface="Times New Roman" pitchFamily="18" charset="0"/>
              <a:cs typeface="Times New Roman" pitchFamily="18" charset="0"/>
            </a:rPr>
            <a:t>выявить представления родителей об эффективности и необходимости предложенных форм работы с детьми и взрослыми, а также их оценку взаимодействия с педагогами ДОО;</a:t>
          </a:r>
        </a:p>
        <a:p>
          <a:pPr marL="171450" lvl="1" indent="-171450" algn="l" defTabSz="86677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50" kern="1200" dirty="0">
              <a:latin typeface="Times New Roman" pitchFamily="18" charset="0"/>
              <a:cs typeface="Times New Roman" pitchFamily="18" charset="0"/>
            </a:rPr>
            <a:t>определить динамику развития вовлеченности родителей в образовательный процесс ДОО, выявить эффективность предложенных методов работы;</a:t>
          </a:r>
        </a:p>
        <a:p>
          <a:pPr marL="171450" lvl="1" indent="-171450" algn="l" defTabSz="86677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50" kern="1200" dirty="0">
              <a:latin typeface="Times New Roman" pitchFamily="18" charset="0"/>
              <a:cs typeface="Times New Roman" pitchFamily="18" charset="0"/>
            </a:rPr>
            <a:t>выявить факторы, способствующие развитию сотрудничества семьи и детского сада, и условия, препятствующие его реализации.</a:t>
          </a:r>
        </a:p>
        <a:p>
          <a:pPr marL="171450" lvl="1" indent="-171450" algn="l" defTabSz="86677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50" kern="1200" dirty="0">
              <a:latin typeface="Times New Roman" pitchFamily="18" charset="0"/>
              <a:cs typeface="Times New Roman" pitchFamily="18" charset="0"/>
            </a:rPr>
            <a:t>разработать методические рекомендации для педагогического коллектива и родителей по оптимизации сотрудничества семьи и детского сада в целях повышения качества дошкольного образования.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2000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77787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75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281157" y="1767021"/>
        <a:ext cx="7368426" cy="339030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BB38BB-9EE5-4D6B-A58E-53DEA7A6BED1}">
      <dsp:nvSpPr>
        <dsp:cNvPr id="0" name=""/>
        <dsp:cNvSpPr/>
      </dsp:nvSpPr>
      <dsp:spPr>
        <a:xfrm rot="5400000">
          <a:off x="-239215" y="453530"/>
          <a:ext cx="1594801" cy="1116361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b="1" kern="1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rPr>
            <a:t>ЦЕЛЬ</a:t>
          </a:r>
        </a:p>
      </dsp:txBody>
      <dsp:txXfrm rot="-5400000">
        <a:off x="6" y="772491"/>
        <a:ext cx="1116361" cy="478440"/>
      </dsp:txXfrm>
    </dsp:sp>
    <dsp:sp modelId="{7BC33BDF-A163-493C-A39A-0B5E62F091A7}">
      <dsp:nvSpPr>
        <dsp:cNvPr id="0" name=""/>
        <dsp:cNvSpPr/>
      </dsp:nvSpPr>
      <dsp:spPr>
        <a:xfrm rot="5400000">
          <a:off x="4256056" y="-2865262"/>
          <a:ext cx="1507029" cy="7664309"/>
        </a:xfrm>
        <a:prstGeom prst="round2DiagRect">
          <a:avLst/>
        </a:prstGeom>
        <a:solidFill>
          <a:srgbClr val="CCCCFF">
            <a:alpha val="89804"/>
          </a:srgb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latin typeface="Times New Roman" pitchFamily="18" charset="0"/>
              <a:cs typeface="Times New Roman" pitchFamily="18" charset="0"/>
            </a:rPr>
            <a:t>вовлечение родителей в деятельность ДОО, которая должна быть основана на ресурсе построения коммуникации и использовании принципов </a:t>
          </a:r>
          <a:r>
            <a:rPr lang="ru-RU" sz="1800" kern="1200" dirty="0" err="1">
              <a:latin typeface="Times New Roman" pitchFamily="18" charset="0"/>
              <a:cs typeface="Times New Roman" pitchFamily="18" charset="0"/>
            </a:rPr>
            <a:t>партисипативного</a:t>
          </a:r>
          <a:r>
            <a:rPr lang="ru-RU" sz="1800" kern="1200" dirty="0">
              <a:latin typeface="Times New Roman" pitchFamily="18" charset="0"/>
              <a:cs typeface="Times New Roman" pitchFamily="18" charset="0"/>
            </a:rPr>
            <a:t> управления, в том числе вовлечения родителей </a:t>
          </a:r>
          <a:r>
            <a:rPr lang="ru-RU" sz="1800" i="1" kern="1200" dirty="0">
              <a:latin typeface="Times New Roman" pitchFamily="18" charset="0"/>
              <a:cs typeface="Times New Roman" pitchFamily="18" charset="0"/>
            </a:rPr>
            <a:t>на разных уровнях влияния: на уровне информирования, уровне локального, проектного влияния, уровне разработки стратегии развития организации.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250983" y="286945"/>
        <a:ext cx="7517175" cy="1359895"/>
      </dsp:txXfrm>
    </dsp:sp>
    <dsp:sp modelId="{8092D564-47FA-47E8-BEC5-7B6A3A2D6E19}">
      <dsp:nvSpPr>
        <dsp:cNvPr id="0" name=""/>
        <dsp:cNvSpPr/>
      </dsp:nvSpPr>
      <dsp:spPr>
        <a:xfrm rot="5400000">
          <a:off x="-1323629" y="3234510"/>
          <a:ext cx="3763620" cy="1116361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vert270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rPr>
            <a:t>ЗАДАЧИ</a:t>
          </a:r>
        </a:p>
      </dsp:txBody>
      <dsp:txXfrm rot="-5400000">
        <a:off x="0" y="2469062"/>
        <a:ext cx="1116361" cy="2647259"/>
      </dsp:txXfrm>
    </dsp:sp>
    <dsp:sp modelId="{124F0514-E459-4414-8620-9C1A3C712E3A}">
      <dsp:nvSpPr>
        <dsp:cNvPr id="0" name=""/>
        <dsp:cNvSpPr/>
      </dsp:nvSpPr>
      <dsp:spPr>
        <a:xfrm rot="5400000">
          <a:off x="3163616" y="-82309"/>
          <a:ext cx="3664704" cy="7651060"/>
        </a:xfrm>
        <a:prstGeom prst="round2DiagRect">
          <a:avLst/>
        </a:prstGeom>
        <a:solidFill>
          <a:srgbClr val="FFFFCC"/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1143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организовать участие родителей в разработке и реализации образовательных проектов;</a:t>
          </a:r>
          <a:endParaRPr lang="ru-RU" sz="1400" b="1" kern="1200" dirty="0"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организовать участие родителей в разработке стратегии развития Детского сада;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выработать конструктивные предложения по управлению и улучшению деятельности ДОО.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>
              <a:latin typeface="Times New Roman" pitchFamily="18" charset="0"/>
              <a:cs typeface="Times New Roman" pitchFamily="18" charset="0"/>
            </a:rPr>
            <a:t>создать перспективный план реализации заявленных проектов;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определить цели и задачи, этапы проектов;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создать предварительный план-график проведения мероприятий;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распределить обязанности участников творческой группы.</a:t>
          </a:r>
        </a:p>
      </dsp:txBody>
      <dsp:txXfrm rot="-5400000">
        <a:off x="1349334" y="2089765"/>
        <a:ext cx="7293268" cy="33069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#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#3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#4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#5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#6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#7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2A964E-5F32-47BF-9E96-75A127218D36}" type="datetimeFigureOut">
              <a:rPr lang="ru-RU" smtClean="0"/>
              <a:pPr/>
              <a:t>17.11.2021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D4ABD0-D610-4FE2-81A3-FBD938D6921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D4ABD0-D610-4FE2-81A3-FBD938D69213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D4ABD0-D610-4FE2-81A3-FBD938D69213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D4ABD0-D610-4FE2-81A3-FBD938D69213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D4ABD0-D610-4FE2-81A3-FBD938D69213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D4ABD0-D610-4FE2-81A3-FBD938D69213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D4ABD0-D610-4FE2-81A3-FBD938D69213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D4ABD0-D610-4FE2-81A3-FBD938D69213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D4ABD0-D610-4FE2-81A3-FBD938D69213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7FE3F-7D44-455C-BDB1-05247B499AFB}" type="datetimeFigureOut">
              <a:rPr lang="ru-RU" smtClean="0"/>
              <a:pPr/>
              <a:t>17.11.2021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2247-8A7C-4EAE-BBF9-DD6751D378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7FE3F-7D44-455C-BDB1-05247B499AFB}" type="datetimeFigureOut">
              <a:rPr lang="ru-RU" smtClean="0"/>
              <a:pPr/>
              <a:t>17.11.2021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2247-8A7C-4EAE-BBF9-DD6751D378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7FE3F-7D44-455C-BDB1-05247B499AFB}" type="datetimeFigureOut">
              <a:rPr lang="ru-RU" smtClean="0"/>
              <a:pPr/>
              <a:t>17.11.2021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2247-8A7C-4EAE-BBF9-DD6751D378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7FE3F-7D44-455C-BDB1-05247B499AFB}" type="datetimeFigureOut">
              <a:rPr lang="ru-RU" smtClean="0"/>
              <a:pPr/>
              <a:t>17.11.2021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2247-8A7C-4EAE-BBF9-DD6751D378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7FE3F-7D44-455C-BDB1-05247B499AFB}" type="datetimeFigureOut">
              <a:rPr lang="ru-RU" smtClean="0"/>
              <a:pPr/>
              <a:t>17.11.2021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2247-8A7C-4EAE-BBF9-DD6751D378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7FE3F-7D44-455C-BDB1-05247B499AFB}" type="datetimeFigureOut">
              <a:rPr lang="ru-RU" smtClean="0"/>
              <a:pPr/>
              <a:t>17.11.2021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2247-8A7C-4EAE-BBF9-DD6751D378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7FE3F-7D44-455C-BDB1-05247B499AFB}" type="datetimeFigureOut">
              <a:rPr lang="ru-RU" smtClean="0"/>
              <a:pPr/>
              <a:t>17.11.2021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2247-8A7C-4EAE-BBF9-DD6751D378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7FE3F-7D44-455C-BDB1-05247B499AFB}" type="datetimeFigureOut">
              <a:rPr lang="ru-RU" smtClean="0"/>
              <a:pPr/>
              <a:t>17.11.2021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2247-8A7C-4EAE-BBF9-DD6751D378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7FE3F-7D44-455C-BDB1-05247B499AFB}" type="datetimeFigureOut">
              <a:rPr lang="ru-RU" smtClean="0"/>
              <a:pPr/>
              <a:t>17.11.2021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2247-8A7C-4EAE-BBF9-DD6751D378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7FE3F-7D44-455C-BDB1-05247B499AFB}" type="datetimeFigureOut">
              <a:rPr lang="ru-RU" smtClean="0"/>
              <a:pPr/>
              <a:t>17.11.2021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2247-8A7C-4EAE-BBF9-DD6751D378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7FE3F-7D44-455C-BDB1-05247B499AFB}" type="datetimeFigureOut">
              <a:rPr lang="ru-RU" smtClean="0"/>
              <a:pPr/>
              <a:t>17.11.2021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2247-8A7C-4EAE-BBF9-DD6751D378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F7FE3F-7D44-455C-BDB1-05247B499AFB}" type="datetimeFigureOut">
              <a:rPr lang="ru-RU" smtClean="0"/>
              <a:pPr/>
              <a:t>17.11.2021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62247-8A7C-4EAE-BBF9-DD6751D3785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1143000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</a:rPr>
              <a:t>НАЦИОНАЛЬНЫЙ ИССЛЕДОВАТЕЛЬСКИЙ</a:t>
            </a:r>
            <a:b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</a:rPr>
            </a:b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</a:rPr>
              <a:t>ТОМСКИЙ ГОСУДАРСТВЕННЫЙ УНИВЕРСИТЕТ</a:t>
            </a:r>
            <a:b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</a:rPr>
            </a:b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</a:rPr>
              <a:t>Детский сад №49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2643182"/>
            <a:ext cx="8472518" cy="3482981"/>
          </a:xfrm>
        </p:spPr>
        <p:txBody>
          <a:bodyPr/>
          <a:lstStyle/>
          <a:p>
            <a:pPr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Aharoni" pitchFamily="2" charset="-79"/>
              </a:rPr>
              <a:t>ВОВЛЕЧЕНИЕ РОДИТЕЛЕЙ В ОБРАЗОВАТЕЛЬНЫЙ ПРОЦЕСС ДОО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Aharoni" pitchFamily="2" charset="-79"/>
              </a:rPr>
              <a:t>(из опыта работы)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2051" name="Picture 3" descr="C:\оля\ДОУ№49\8 жемчужин конкурс\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071546"/>
            <a:ext cx="2857520" cy="18052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G:\ДОУ№49\фото речь\P5220077.JPG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 l="285"/>
          <a:stretch>
            <a:fillRect/>
          </a:stretch>
        </p:blipFill>
        <p:spPr bwMode="auto">
          <a:xfrm>
            <a:off x="5286380" y="1785926"/>
            <a:ext cx="3714744" cy="2794024"/>
          </a:xfrm>
          <a:prstGeom prst="roundRect">
            <a:avLst/>
          </a:prstGeom>
          <a:noFill/>
        </p:spPr>
      </p:pic>
      <p:pic>
        <p:nvPicPr>
          <p:cNvPr id="3074" name="Picture 2" descr="C:\оля\ДОУ№49\8 жемчужин конкурс\фото конкурс\уголки для род 2\P4020119.JPG"/>
          <p:cNvPicPr>
            <a:picLocks noChangeAspect="1" noChangeArrowheads="1"/>
          </p:cNvPicPr>
          <p:nvPr/>
        </p:nvPicPr>
        <p:blipFill>
          <a:blip r:embed="rId3" cstate="print"/>
          <a:srcRect t="8641"/>
          <a:stretch>
            <a:fillRect/>
          </a:stretch>
        </p:blipFill>
        <p:spPr bwMode="auto">
          <a:xfrm>
            <a:off x="214282" y="1857364"/>
            <a:ext cx="4000496" cy="2743619"/>
          </a:xfrm>
          <a:prstGeom prst="round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Наглядно-информационная работа включает в себя:</a:t>
            </a:r>
          </a:p>
        </p:txBody>
      </p:sp>
      <p:sp>
        <p:nvSpPr>
          <p:cNvPr id="5" name="Лента лицом вверх 4"/>
          <p:cNvSpPr/>
          <p:nvPr/>
        </p:nvSpPr>
        <p:spPr>
          <a:xfrm>
            <a:off x="2500298" y="1500174"/>
            <a:ext cx="3786214" cy="612648"/>
          </a:xfrm>
          <a:prstGeom prst="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РОДИТЕЛЬСКИЕ УГОЛКИ</a:t>
            </a:r>
          </a:p>
        </p:txBody>
      </p:sp>
      <p:pic>
        <p:nvPicPr>
          <p:cNvPr id="8" name="Picture 3" descr="G:\ДОУ№49\фото речь\P522007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lum bright="10000" contrast="20000"/>
          </a:blip>
          <a:srcRect b="18640"/>
          <a:stretch>
            <a:fillRect/>
          </a:stretch>
        </p:blipFill>
        <p:spPr bwMode="auto">
          <a:xfrm>
            <a:off x="500034" y="4143380"/>
            <a:ext cx="4214631" cy="2571768"/>
          </a:xfrm>
          <a:prstGeom prst="roundRect">
            <a:avLst/>
          </a:prstGeom>
          <a:noFill/>
        </p:spPr>
      </p:pic>
      <p:pic>
        <p:nvPicPr>
          <p:cNvPr id="10" name="Picture 4" descr="G:\ДОУ№49\фото речь\P5220073.JPG"/>
          <p:cNvPicPr>
            <a:picLocks noChangeAspect="1" noChangeArrowheads="1"/>
          </p:cNvPicPr>
          <p:nvPr/>
        </p:nvPicPr>
        <p:blipFill>
          <a:blip r:embed="rId5" cstate="print">
            <a:lum bright="10000" contrast="20000"/>
          </a:blip>
          <a:srcRect b="10702"/>
          <a:stretch>
            <a:fillRect/>
          </a:stretch>
        </p:blipFill>
        <p:spPr bwMode="auto">
          <a:xfrm>
            <a:off x="5072066" y="4214818"/>
            <a:ext cx="3733333" cy="2500330"/>
          </a:xfrm>
          <a:prstGeom prst="round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Лента лицом вверх 4"/>
          <p:cNvSpPr/>
          <p:nvPr/>
        </p:nvSpPr>
        <p:spPr>
          <a:xfrm>
            <a:off x="2428860" y="142852"/>
            <a:ext cx="3786214" cy="612648"/>
          </a:xfrm>
          <a:prstGeom prst="ribbon2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ФОТОВЫСТАВКИ</a:t>
            </a:r>
          </a:p>
        </p:txBody>
      </p:sp>
      <p:pic>
        <p:nvPicPr>
          <p:cNvPr id="4098" name="Picture 2" descr="C:\оля\ДОУ№49\8 жемчужин конкурс\фото конкурс\мини-музеи 2\P82600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785794"/>
            <a:ext cx="2985242" cy="3976691"/>
          </a:xfrm>
          <a:prstGeom prst="roundRect">
            <a:avLst/>
          </a:prstGeom>
          <a:noFill/>
        </p:spPr>
      </p:pic>
      <p:pic>
        <p:nvPicPr>
          <p:cNvPr id="4099" name="Picture 3" descr="C:\оля\ДОУ№49\8 жемчужин конкурс\фото конкурс\мини-музеи 2\P82600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785794"/>
            <a:ext cx="5130804" cy="2665446"/>
          </a:xfrm>
          <a:prstGeom prst="roundRect">
            <a:avLst/>
          </a:prstGeom>
          <a:noFill/>
        </p:spPr>
      </p:pic>
      <p:pic>
        <p:nvPicPr>
          <p:cNvPr id="4100" name="Picture 4" descr="C:\оля\ДОУ№49\8 жемчужин конкурс\фото конкурс\мини-музеи 2\P82600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2571744"/>
            <a:ext cx="3055401" cy="4071943"/>
          </a:xfrm>
          <a:prstGeom prst="roundRect">
            <a:avLst/>
          </a:prstGeom>
          <a:noFill/>
        </p:spPr>
      </p:pic>
      <p:pic>
        <p:nvPicPr>
          <p:cNvPr id="4102" name="Picture 6" descr="C:\оля\ДОУ№49\8 жемчужин конкурс\фото конкурс\мини-музеи 2\P82601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3306" y="2000240"/>
            <a:ext cx="1814516" cy="4674351"/>
          </a:xfrm>
          <a:prstGeom prst="roundRect">
            <a:avLst/>
          </a:prstGeom>
          <a:noFill/>
        </p:spPr>
      </p:pic>
      <p:pic>
        <p:nvPicPr>
          <p:cNvPr id="4103" name="Picture 7" descr="C:\оля\ДОУ№49\8 жемчужин конкурс\фото конкурс\мини-музеи 2\P826009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4500570"/>
            <a:ext cx="4362457" cy="2214507"/>
          </a:xfrm>
          <a:prstGeom prst="round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конкурс чистовик\PC1400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95399" y="3000372"/>
            <a:ext cx="4906428" cy="3683181"/>
          </a:xfrm>
          <a:prstGeom prst="roundRect">
            <a:avLst/>
          </a:prstGeom>
          <a:noFill/>
        </p:spPr>
      </p:pic>
      <p:pic>
        <p:nvPicPr>
          <p:cNvPr id="1027" name="Picture 3" descr="C:\Documents and Settings\Admin\Рабочий стол\конкурс чистовик\PC1400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500042"/>
            <a:ext cx="4519012" cy="3500462"/>
          </a:xfrm>
          <a:prstGeom prst="roundRect">
            <a:avLst/>
          </a:prstGeom>
          <a:noFill/>
        </p:spPr>
      </p:pic>
      <p:sp>
        <p:nvSpPr>
          <p:cNvPr id="5" name="Лента лицом вверх 4"/>
          <p:cNvSpPr/>
          <p:nvPr/>
        </p:nvSpPr>
        <p:spPr>
          <a:xfrm>
            <a:off x="2428860" y="142852"/>
            <a:ext cx="4357718" cy="612648"/>
          </a:xfrm>
          <a:prstGeom prst="ribbon2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УГОЛКИ ТВОРЧЕСТВА ДЕТЕЙ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Лента лицом вверх 4"/>
          <p:cNvSpPr/>
          <p:nvPr/>
        </p:nvSpPr>
        <p:spPr>
          <a:xfrm>
            <a:off x="1428728" y="142852"/>
            <a:ext cx="6286544" cy="714380"/>
          </a:xfrm>
          <a:prstGeom prst="ribbon2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НАСТОЛЬНАЯ ТЕМАТИЧЕСКАЯ ИНФОРМАЦИЯ</a:t>
            </a:r>
          </a:p>
        </p:txBody>
      </p:sp>
      <p:pic>
        <p:nvPicPr>
          <p:cNvPr id="3" name="Picture 2" descr="G:\ДОУ№49\фото речь\P402060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contrast="20000"/>
          </a:blip>
          <a:srcRect t="19361" r="1464" b="22237"/>
          <a:stretch>
            <a:fillRect/>
          </a:stretch>
        </p:blipFill>
        <p:spPr bwMode="auto">
          <a:xfrm>
            <a:off x="142843" y="928670"/>
            <a:ext cx="5946267" cy="2643206"/>
          </a:xfrm>
          <a:prstGeom prst="roundRect">
            <a:avLst/>
          </a:prstGeom>
          <a:noFill/>
        </p:spPr>
      </p:pic>
      <p:pic>
        <p:nvPicPr>
          <p:cNvPr id="5122" name="Picture 2" descr="C:\оля\ДОУ№49\8 жемчужин конкурс\фото конкурс\уголки для род 2\P40201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1928802"/>
            <a:ext cx="4481512" cy="3362697"/>
          </a:xfrm>
          <a:prstGeom prst="round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 descr="C:\оля\ДОУ№49\8 жемчужин конкурс\фото конкурс\детская книга 2\P4180008.JPG"/>
          <p:cNvPicPr>
            <a:picLocks noChangeAspect="1" noChangeArrowheads="1"/>
          </p:cNvPicPr>
          <p:nvPr/>
        </p:nvPicPr>
        <p:blipFill>
          <a:blip r:embed="rId3" cstate="print"/>
          <a:srcRect l="8192" t="9821" r="5342" b="3734"/>
          <a:stretch>
            <a:fillRect/>
          </a:stretch>
        </p:blipFill>
        <p:spPr bwMode="auto">
          <a:xfrm>
            <a:off x="357158" y="4000504"/>
            <a:ext cx="3500462" cy="2731129"/>
          </a:xfrm>
          <a:prstGeom prst="roundRect">
            <a:avLst/>
          </a:prstGeom>
          <a:noFill/>
        </p:spPr>
      </p:pic>
      <p:pic>
        <p:nvPicPr>
          <p:cNvPr id="6151" name="Picture 7" descr="C:\оля\ДОУ№49\8 жемчужин конкурс\фото конкурс\детская книга 2\DSCN41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4054279"/>
            <a:ext cx="3524253" cy="2641803"/>
          </a:xfrm>
          <a:prstGeom prst="roundRect">
            <a:avLst/>
          </a:prstGeom>
          <a:noFill/>
        </p:spPr>
      </p:pic>
      <p:pic>
        <p:nvPicPr>
          <p:cNvPr id="6150" name="Picture 6" descr="C:\оля\ДОУ№49\8 жемчужин конкурс\фото конкурс\детская книга 2\Здоровье\P40201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1000108"/>
            <a:ext cx="3706807" cy="2780106"/>
          </a:xfrm>
          <a:prstGeom prst="roundRect">
            <a:avLst/>
          </a:prstGeom>
          <a:noFill/>
        </p:spPr>
      </p:pic>
      <p:pic>
        <p:nvPicPr>
          <p:cNvPr id="6149" name="Picture 5" descr="C:\оля\ДОУ№49\8 жемчужин конкурс\фото конкурс\уголок семьи 2\генеол дерево.JPG"/>
          <p:cNvPicPr>
            <a:picLocks noChangeAspect="1" noChangeArrowheads="1"/>
          </p:cNvPicPr>
          <p:nvPr/>
        </p:nvPicPr>
        <p:blipFill>
          <a:blip r:embed="rId6" cstate="print">
            <a:lum bright="10000" contrast="10000"/>
          </a:blip>
          <a:srcRect t="24898"/>
          <a:stretch>
            <a:fillRect/>
          </a:stretch>
        </p:blipFill>
        <p:spPr bwMode="auto">
          <a:xfrm>
            <a:off x="4857752" y="1000108"/>
            <a:ext cx="4127506" cy="2154838"/>
          </a:xfrm>
          <a:prstGeom prst="roundRect">
            <a:avLst/>
          </a:prstGeom>
          <a:noFill/>
        </p:spPr>
      </p:pic>
      <p:sp>
        <p:nvSpPr>
          <p:cNvPr id="5" name="Лента лицом вверх 4"/>
          <p:cNvSpPr/>
          <p:nvPr/>
        </p:nvSpPr>
        <p:spPr>
          <a:xfrm>
            <a:off x="1428728" y="142852"/>
            <a:ext cx="6286544" cy="714380"/>
          </a:xfrm>
          <a:prstGeom prst="ribbon2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СЕМЕЙНЫЕ И ГРУППОВЫЕ АЛЬБОМЫ</a:t>
            </a:r>
          </a:p>
        </p:txBody>
      </p:sp>
      <p:pic>
        <p:nvPicPr>
          <p:cNvPr id="6148" name="Picture 4" descr="C:\оля\ДОУ№49\8 жемчужин конкурс\фото конкурс\уголок семьи 2\ромашка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71802" y="2571744"/>
            <a:ext cx="3615111" cy="2713095"/>
          </a:xfrm>
          <a:prstGeom prst="round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0"/>
          </a:xfrm>
        </p:spPr>
        <p:txBody>
          <a:bodyPr>
            <a:noAutofit/>
          </a:bodyPr>
          <a:lstStyle/>
          <a:p>
            <a:r>
              <a:rPr lang="ru-RU" sz="29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ПОЗНАВАТЕЛЬНОЕ</a:t>
            </a:r>
            <a:br>
              <a:rPr lang="ru-RU" sz="29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ru-RU" sz="29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НАПРАВЛЕНИЕ РАБОТЫ</a:t>
            </a: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142844" y="1357298"/>
          <a:ext cx="8858312" cy="5500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олна 3"/>
          <p:cNvSpPr/>
          <p:nvPr/>
        </p:nvSpPr>
        <p:spPr>
          <a:xfrm>
            <a:off x="4500562" y="1785926"/>
            <a:ext cx="45719" cy="45719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1" name="Picture 3" descr="C:\оля\ДОУ№49\8 жемчужин конкурс\фото конкурс\практиикумы, собрания 2\PA3005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1" y="142852"/>
            <a:ext cx="4258363" cy="3214710"/>
          </a:xfrm>
          <a:prstGeom prst="round2DiagRect">
            <a:avLst/>
          </a:prstGeom>
          <a:noFill/>
        </p:spPr>
      </p:pic>
      <p:pic>
        <p:nvPicPr>
          <p:cNvPr id="7172" name="Picture 4" descr="C:\оля\ДОУ№49\8 жемчужин конкурс\фото конкурс\практиикумы, собрания 2\P40501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3518444"/>
            <a:ext cx="4262443" cy="3199752"/>
          </a:xfrm>
          <a:prstGeom prst="round2DiagRect">
            <a:avLst/>
          </a:prstGeom>
          <a:noFill/>
        </p:spPr>
      </p:pic>
      <p:pic>
        <p:nvPicPr>
          <p:cNvPr id="7173" name="Picture 5" descr="C:\оля\ДОУ№49\8 жемчужин конкурс\фото конкурс\практиикумы, собрания 2\P414027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528071"/>
            <a:ext cx="4214842" cy="3159337"/>
          </a:xfrm>
          <a:prstGeom prst="round2DiagRect">
            <a:avLst/>
          </a:prstGeom>
          <a:noFill/>
        </p:spPr>
      </p:pic>
      <p:pic>
        <p:nvPicPr>
          <p:cNvPr id="7174" name="Picture 6" descr="C:\оля\ДОУ№49\8 жемчужин конкурс\фото конкурс\практиикумы, собрания 2\PA29051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126" y="142852"/>
            <a:ext cx="4288590" cy="3214710"/>
          </a:xfrm>
          <a:prstGeom prst="round2DiagRect">
            <a:avLst/>
          </a:prstGeom>
          <a:noFill/>
        </p:spPr>
      </p:pic>
      <p:sp>
        <p:nvSpPr>
          <p:cNvPr id="6" name="Горизонтальный свиток 5"/>
          <p:cNvSpPr/>
          <p:nvPr/>
        </p:nvSpPr>
        <p:spPr>
          <a:xfrm>
            <a:off x="714348" y="214290"/>
            <a:ext cx="3143272" cy="642942"/>
          </a:xfrm>
          <a:prstGeom prst="horizont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ОБЩИЕ И ГРУППОВЫЕ РОДИТЕЛЬСКИЕ СОБРАНИЯ</a:t>
            </a:r>
          </a:p>
        </p:txBody>
      </p:sp>
      <p:sp>
        <p:nvSpPr>
          <p:cNvPr id="15" name="Горизонтальный свиток 14"/>
          <p:cNvSpPr/>
          <p:nvPr/>
        </p:nvSpPr>
        <p:spPr>
          <a:xfrm>
            <a:off x="5786446" y="214290"/>
            <a:ext cx="2071702" cy="642942"/>
          </a:xfrm>
          <a:prstGeom prst="horizontalScroll">
            <a:avLst/>
          </a:prstGeom>
          <a:solidFill>
            <a:srgbClr val="25CB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ТРЕНИНГИ</a:t>
            </a:r>
          </a:p>
        </p:txBody>
      </p:sp>
      <p:sp>
        <p:nvSpPr>
          <p:cNvPr id="16" name="Горизонтальный свиток 15"/>
          <p:cNvSpPr/>
          <p:nvPr/>
        </p:nvSpPr>
        <p:spPr>
          <a:xfrm>
            <a:off x="1214414" y="3571876"/>
            <a:ext cx="2071702" cy="642942"/>
          </a:xfrm>
          <a:prstGeom prst="horizontalScroll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КОНСУЛЬТАЦИИ</a:t>
            </a:r>
          </a:p>
        </p:txBody>
      </p:sp>
      <p:sp>
        <p:nvSpPr>
          <p:cNvPr id="17" name="Горизонтальный свиток 16"/>
          <p:cNvSpPr/>
          <p:nvPr/>
        </p:nvSpPr>
        <p:spPr>
          <a:xfrm>
            <a:off x="5357818" y="3571876"/>
            <a:ext cx="3143272" cy="642942"/>
          </a:xfrm>
          <a:prstGeom prst="horizontalScroll">
            <a:avLst/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РАБОТА С РОДИТЕЛЬСКИМ КОМИТЕТОМ ГРУППЫ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C:\оля\ДОУ№49\8 жемчужин конкурс\фото конкурс\экскурсии 2\P32401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500438"/>
            <a:ext cx="4282369" cy="3214710"/>
          </a:xfrm>
          <a:prstGeom prst="round2DiagRect">
            <a:avLst/>
          </a:prstGeom>
          <a:noFill/>
        </p:spPr>
      </p:pic>
      <p:pic>
        <p:nvPicPr>
          <p:cNvPr id="8199" name="Picture 7" descr="C:\оля\ДОУ№49\8 жемчужин конкурс\фото конкурс\экскурсии 2\P32702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3500438"/>
            <a:ext cx="4262443" cy="3199752"/>
          </a:xfrm>
          <a:prstGeom prst="round2DiagRect">
            <a:avLst/>
          </a:prstGeom>
          <a:noFill/>
        </p:spPr>
      </p:pic>
      <p:sp>
        <p:nvSpPr>
          <p:cNvPr id="4" name="Волна 3"/>
          <p:cNvSpPr/>
          <p:nvPr/>
        </p:nvSpPr>
        <p:spPr>
          <a:xfrm>
            <a:off x="4500562" y="1785926"/>
            <a:ext cx="45719" cy="45719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4" name="Picture 2" descr="C:\оля\ДОУ№49\8 жемчужин конкурс\фото конкурс\практиикумы, собрания 2\P52102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81508" y="142852"/>
            <a:ext cx="4286280" cy="3214710"/>
          </a:xfrm>
          <a:prstGeom prst="round2DiagRect">
            <a:avLst/>
          </a:prstGeom>
          <a:noFill/>
        </p:spPr>
      </p:pic>
      <p:pic>
        <p:nvPicPr>
          <p:cNvPr id="8196" name="Picture 4" descr="C:\оля\ДОУ№49\8 жемчужин конкурс\фото конкурс\практиикумы, собрания 2\PA30053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142852"/>
            <a:ext cx="4286280" cy="3216257"/>
          </a:xfrm>
          <a:prstGeom prst="round2DiagRect">
            <a:avLst/>
          </a:prstGeom>
          <a:noFill/>
        </p:spPr>
      </p:pic>
      <p:sp>
        <p:nvSpPr>
          <p:cNvPr id="20" name="Горизонтальный свиток 19"/>
          <p:cNvSpPr/>
          <p:nvPr/>
        </p:nvSpPr>
        <p:spPr>
          <a:xfrm>
            <a:off x="2643174" y="142852"/>
            <a:ext cx="3786214" cy="642942"/>
          </a:xfrm>
          <a:prstGeom prst="horizontalScroll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СЕМИНАРЫ - ПРАКТИКУМЫ</a:t>
            </a:r>
          </a:p>
        </p:txBody>
      </p:sp>
      <p:sp>
        <p:nvSpPr>
          <p:cNvPr id="22" name="Горизонтальный свиток 21"/>
          <p:cNvSpPr/>
          <p:nvPr/>
        </p:nvSpPr>
        <p:spPr>
          <a:xfrm>
            <a:off x="2643174" y="3500438"/>
            <a:ext cx="3786214" cy="642942"/>
          </a:xfrm>
          <a:prstGeom prst="horizontalScroll">
            <a:avLst/>
          </a:prstGeom>
          <a:solidFill>
            <a:srgbClr val="99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СОВМЕСТНЫЕ ЭКСКУРСИИ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олна 3"/>
          <p:cNvSpPr/>
          <p:nvPr/>
        </p:nvSpPr>
        <p:spPr>
          <a:xfrm>
            <a:off x="4500562" y="1785926"/>
            <a:ext cx="45719" cy="45719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20" name="Picture 4" descr="C:\оля\ДОУ№49\8 жемчужин конкурс\фото конкурс\занятия с родит 2\P41503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714356"/>
            <a:ext cx="3757606" cy="2818205"/>
          </a:xfrm>
          <a:prstGeom prst="round2DiagRect">
            <a:avLst/>
          </a:prstGeom>
          <a:noFill/>
        </p:spPr>
      </p:pic>
      <p:pic>
        <p:nvPicPr>
          <p:cNvPr id="9221" name="Picture 5" descr="C:\оля\ДОУ№49\8 жемчужин конкурс\фото конкурс\занятия с родит 2\P52102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714356"/>
            <a:ext cx="3754720" cy="2817701"/>
          </a:xfrm>
          <a:prstGeom prst="round2DiagRect">
            <a:avLst/>
          </a:prstGeom>
          <a:noFill/>
        </p:spPr>
      </p:pic>
      <p:pic>
        <p:nvPicPr>
          <p:cNvPr id="9222" name="Picture 6" descr="C:\оля\ДОУ№49\8 жемчужин конкурс\фото конкурс\занятия с родит 2\PA06087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986" y="3929066"/>
            <a:ext cx="3722728" cy="2790707"/>
          </a:xfrm>
          <a:prstGeom prst="round2DiagRect">
            <a:avLst/>
          </a:prstGeom>
          <a:noFill/>
        </p:spPr>
      </p:pic>
      <p:pic>
        <p:nvPicPr>
          <p:cNvPr id="9223" name="Picture 7" descr="C:\оля\ДОУ№49\8 жемчужин конкурс\фото конкурс\занятия с родит 2\P408036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14612" y="2428868"/>
            <a:ext cx="3314692" cy="2483658"/>
          </a:xfrm>
          <a:prstGeom prst="round2DiagRect">
            <a:avLst/>
          </a:prstGeom>
          <a:noFill/>
        </p:spPr>
      </p:pic>
      <p:pic>
        <p:nvPicPr>
          <p:cNvPr id="9218" name="Picture 2" descr="C:\оля\ДОУ№49\8 жемчужин конкурс\фото конкурс\занятия с родит 2\IMGA072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86380" y="3947366"/>
            <a:ext cx="3686000" cy="2767757"/>
          </a:xfrm>
          <a:prstGeom prst="round2DiagRect">
            <a:avLst/>
          </a:prstGeom>
          <a:noFill/>
        </p:spPr>
      </p:pic>
      <p:sp>
        <p:nvSpPr>
          <p:cNvPr id="20" name="Горизонтальный свиток 19"/>
          <p:cNvSpPr/>
          <p:nvPr/>
        </p:nvSpPr>
        <p:spPr>
          <a:xfrm>
            <a:off x="2643174" y="142852"/>
            <a:ext cx="3786214" cy="642942"/>
          </a:xfrm>
          <a:prstGeom prst="horizontalScroll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ЗАНЯТИЯ С УЧАСТИЕМ РОДИТЕЛЕЙ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олна 3"/>
          <p:cNvSpPr/>
          <p:nvPr/>
        </p:nvSpPr>
        <p:spPr>
          <a:xfrm>
            <a:off x="4500562" y="1785926"/>
            <a:ext cx="45719" cy="45719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2" name="Picture 2" descr="C:\оля\ДОУ№49\8 жемчужин конкурс\фото конкурс\а у нас сегодня гость 2\DSC026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514" y="3714752"/>
            <a:ext cx="3995852" cy="2995698"/>
          </a:xfrm>
          <a:prstGeom prst="roundRect">
            <a:avLst/>
          </a:prstGeom>
          <a:noFill/>
        </p:spPr>
      </p:pic>
      <p:pic>
        <p:nvPicPr>
          <p:cNvPr id="10244" name="Picture 4" descr="C:\оля\ДОУ№49\8 жемчужин конкурс\фото конкурс\а у нас сегодня гость 2\DSCN79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428604"/>
            <a:ext cx="3903285" cy="2928958"/>
          </a:xfrm>
          <a:prstGeom prst="roundRect">
            <a:avLst/>
          </a:prstGeom>
          <a:noFill/>
        </p:spPr>
      </p:pic>
      <p:pic>
        <p:nvPicPr>
          <p:cNvPr id="10246" name="Picture 6" descr="C:\оля\ДОУ№49\8 жемчужин конкурс\фото конкурс\а у нас сегодня гость 2\PC1002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3306" y="2143116"/>
            <a:ext cx="2296720" cy="3062293"/>
          </a:xfrm>
          <a:prstGeom prst="roundRect">
            <a:avLst/>
          </a:prstGeom>
          <a:noFill/>
        </p:spPr>
      </p:pic>
      <p:pic>
        <p:nvPicPr>
          <p:cNvPr id="10245" name="Picture 5" descr="C:\оля\ДОУ№49\8 жемчужин конкурс\фото конкурс\а у нас сегодня гость 2\P327000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3643314"/>
            <a:ext cx="4087198" cy="3062293"/>
          </a:xfrm>
          <a:prstGeom prst="roundRect">
            <a:avLst/>
          </a:prstGeom>
          <a:noFill/>
        </p:spPr>
      </p:pic>
      <p:pic>
        <p:nvPicPr>
          <p:cNvPr id="10243" name="Picture 3" descr="C:\оля\ДОУ№49\8 жемчужин конкурс\фото конкурс\а у нас сегодня гость 2\DSCN801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86380" y="500041"/>
            <a:ext cx="3667130" cy="2750347"/>
          </a:xfrm>
          <a:prstGeom prst="roundRect">
            <a:avLst/>
          </a:prstGeom>
          <a:noFill/>
        </p:spPr>
      </p:pic>
      <p:sp>
        <p:nvSpPr>
          <p:cNvPr id="20" name="Горизонтальный свиток 19"/>
          <p:cNvSpPr/>
          <p:nvPr/>
        </p:nvSpPr>
        <p:spPr>
          <a:xfrm>
            <a:off x="2643174" y="142852"/>
            <a:ext cx="3786214" cy="642942"/>
          </a:xfrm>
          <a:prstGeom prst="horizontalScroll">
            <a:avLst/>
          </a:prstGeom>
          <a:solidFill>
            <a:srgbClr val="993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«А У НАС СЕГОДНЯ ГОСТЬ»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kids.ya1.ru/uploads/posts/2012-05/1337047536_1231174251_semia_glavnoe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8627" r="8627"/>
          <a:stretch>
            <a:fillRect/>
          </a:stretch>
        </p:blipFill>
        <p:spPr bwMode="auto">
          <a:xfrm rot="420000">
            <a:off x="2986844" y="1059200"/>
            <a:ext cx="5616716" cy="4782550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5536" y="980728"/>
            <a:ext cx="4752528" cy="4195544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accent1"/>
                </a:solidFill>
                <a:latin typeface="Comic Sans MS" pitchFamily="66" charset="0"/>
              </a:rPr>
              <a:t>Семья – поистине высокое творенье.</a:t>
            </a:r>
          </a:p>
          <a:p>
            <a:br>
              <a:rPr lang="ru-RU" sz="2000" dirty="0">
                <a:solidFill>
                  <a:schemeClr val="accent1"/>
                </a:solidFill>
                <a:latin typeface="Comic Sans MS" pitchFamily="66" charset="0"/>
              </a:rPr>
            </a:br>
            <a:r>
              <a:rPr lang="ru-RU" sz="2000" dirty="0">
                <a:solidFill>
                  <a:schemeClr val="accent1"/>
                </a:solidFill>
                <a:latin typeface="Comic Sans MS" pitchFamily="66" charset="0"/>
              </a:rPr>
              <a:t>Она заслон надёжный и причал.</a:t>
            </a:r>
          </a:p>
          <a:p>
            <a:br>
              <a:rPr lang="ru-RU" sz="2000" dirty="0">
                <a:solidFill>
                  <a:schemeClr val="accent1"/>
                </a:solidFill>
                <a:latin typeface="Comic Sans MS" pitchFamily="66" charset="0"/>
              </a:rPr>
            </a:br>
            <a:r>
              <a:rPr lang="ru-RU" sz="2000" dirty="0">
                <a:solidFill>
                  <a:schemeClr val="accent1"/>
                </a:solidFill>
                <a:latin typeface="Comic Sans MS" pitchFamily="66" charset="0"/>
              </a:rPr>
              <a:t>Она даёт призванье и рожденье.</a:t>
            </a:r>
          </a:p>
          <a:p>
            <a:br>
              <a:rPr lang="ru-RU" sz="2000" dirty="0">
                <a:solidFill>
                  <a:schemeClr val="accent1"/>
                </a:solidFill>
                <a:latin typeface="Comic Sans MS" pitchFamily="66" charset="0"/>
              </a:rPr>
            </a:br>
            <a:r>
              <a:rPr lang="ru-RU" sz="2000" dirty="0">
                <a:solidFill>
                  <a:schemeClr val="accent1"/>
                </a:solidFill>
                <a:latin typeface="Comic Sans MS" pitchFamily="66" charset="0"/>
              </a:rPr>
              <a:t>Она для нас основа всех начал.</a:t>
            </a:r>
          </a:p>
          <a:p>
            <a:br>
              <a:rPr lang="ru-RU" sz="2000" dirty="0">
                <a:solidFill>
                  <a:schemeClr val="accent1"/>
                </a:solidFill>
                <a:latin typeface="Comic Sans MS" pitchFamily="66" charset="0"/>
              </a:rPr>
            </a:br>
            <a:r>
              <a:rPr lang="ru-RU" sz="2000" b="1" dirty="0">
                <a:solidFill>
                  <a:schemeClr val="accent1"/>
                </a:solidFill>
                <a:latin typeface="Comic Sans MS" pitchFamily="66" charset="0"/>
              </a:rPr>
              <a:t>(Е.А. </a:t>
            </a:r>
            <a:r>
              <a:rPr lang="ru-RU" sz="2000" b="1" dirty="0" err="1">
                <a:solidFill>
                  <a:schemeClr val="accent1"/>
                </a:solidFill>
                <a:latin typeface="Comic Sans MS" pitchFamily="66" charset="0"/>
              </a:rPr>
              <a:t>Мухачёва</a:t>
            </a:r>
            <a:r>
              <a:rPr lang="ru-RU" sz="2000" b="1" dirty="0">
                <a:solidFill>
                  <a:schemeClr val="accent1"/>
                </a:solidFill>
                <a:latin typeface="Comic Sans MS" pitchFamily="66" charset="0"/>
              </a:rPr>
              <a:t>)</a:t>
            </a:r>
          </a:p>
        </p:txBody>
      </p:sp>
    </p:spTree>
  </p:cSld>
  <p:clrMapOvr>
    <a:masterClrMapping/>
  </p:clrMapOvr>
  <p:transition>
    <p:newsflash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оля\ДОУ№49\8 жемчужин конкурс\фото конкурс\а у нас сегодня гость 2\P226010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42852"/>
            <a:ext cx="4143404" cy="3107553"/>
          </a:xfrm>
          <a:prstGeom prst="roundRect">
            <a:avLst/>
          </a:prstGeom>
          <a:noFill/>
        </p:spPr>
      </p:pic>
      <p:pic>
        <p:nvPicPr>
          <p:cNvPr id="11267" name="Picture 3" descr="C:\оля\ДОУ№49\8 жемчужин конкурс\фото конкурс\а у нас сегодня гость 2\P12002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3554091"/>
            <a:ext cx="4157668" cy="3122564"/>
          </a:xfrm>
          <a:prstGeom prst="roundRect">
            <a:avLst/>
          </a:prstGeom>
          <a:noFill/>
        </p:spPr>
      </p:pic>
      <p:pic>
        <p:nvPicPr>
          <p:cNvPr id="11271" name="Picture 7" descr="C:\оля\ДОУ№49\8 жемчужин конкурс\фото конкурс\а у нас сегодня гость 2\P41600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42852"/>
            <a:ext cx="4048129" cy="3038869"/>
          </a:xfrm>
          <a:prstGeom prst="roundRect">
            <a:avLst/>
          </a:prstGeom>
          <a:noFill/>
        </p:spPr>
      </p:pic>
      <p:pic>
        <p:nvPicPr>
          <p:cNvPr id="11270" name="Picture 6" descr="C:\оля\ДОУ№49\8 жемчужин конкурс\фото конкурс\а у нас сегодня гость 2\PC1102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86050" y="2143116"/>
            <a:ext cx="3548063" cy="2663477"/>
          </a:xfrm>
          <a:prstGeom prst="roundRect">
            <a:avLst/>
          </a:prstGeom>
          <a:noFill/>
        </p:spPr>
      </p:pic>
      <p:pic>
        <p:nvPicPr>
          <p:cNvPr id="11269" name="Picture 5" descr="C:\оля\ДОУ№49\8 жемчужин конкурс\фото конкурс\а у нас сегодня гость 2\IMG_696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44" y="3976673"/>
            <a:ext cx="4071966" cy="2714644"/>
          </a:xfrm>
          <a:prstGeom prst="round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0"/>
          </a:xfrm>
        </p:spPr>
        <p:txBody>
          <a:bodyPr>
            <a:noAutofit/>
          </a:bodyPr>
          <a:lstStyle/>
          <a:p>
            <a:r>
              <a:rPr lang="ru-RU" sz="2900" b="1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ДОСУГОВОЕ</a:t>
            </a:r>
            <a:br>
              <a:rPr lang="ru-RU" sz="2900" b="1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ru-RU" sz="2900" b="1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НАПРАВЛЕНИЕ РАБОТЫ</a:t>
            </a: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142844" y="1357298"/>
          <a:ext cx="8858312" cy="5500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оля\ДОУ№49\8 жемчужин конкурс\фото конкурс\муз праздники 2\8 март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3714776" cy="2788855"/>
          </a:xfrm>
          <a:prstGeom prst="round2DiagRect">
            <a:avLst/>
          </a:prstGeom>
          <a:noFill/>
        </p:spPr>
      </p:pic>
      <p:pic>
        <p:nvPicPr>
          <p:cNvPr id="1029" name="Picture 5" descr="C:\оля\ДОУ№49\8 жемчужин конкурс\фото конкурс\муз праздники 2\PC2303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3857628"/>
            <a:ext cx="3857652" cy="2895313"/>
          </a:xfrm>
          <a:prstGeom prst="round2DiagRect">
            <a:avLst/>
          </a:prstGeom>
          <a:noFill/>
        </p:spPr>
      </p:pic>
      <p:pic>
        <p:nvPicPr>
          <p:cNvPr id="1030" name="Picture 6" descr="C:\оля\ДОУ№49\8 жемчужин конкурс\фото конкурс\муз праздники 2\P60704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69372" y="142852"/>
            <a:ext cx="3717476" cy="2786082"/>
          </a:xfrm>
          <a:prstGeom prst="round2DiagRect">
            <a:avLst/>
          </a:prstGeom>
          <a:noFill/>
        </p:spPr>
      </p:pic>
      <p:pic>
        <p:nvPicPr>
          <p:cNvPr id="1031" name="Picture 7" descr="C:\оля\ДОУ№49\8 жемчужин конкурс\фото конкурс\муз праздники 2\P303066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4942" y="3857628"/>
            <a:ext cx="3810350" cy="2860372"/>
          </a:xfrm>
          <a:prstGeom prst="round2DiagRect">
            <a:avLst/>
          </a:prstGeom>
          <a:noFill/>
        </p:spPr>
      </p:pic>
      <p:pic>
        <p:nvPicPr>
          <p:cNvPr id="1027" name="Picture 3" descr="C:\оля\ДОУ№49\8 жемчужин конкурс\фото конкурс\муз праздники 2\IMG_480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4414" y="2285992"/>
            <a:ext cx="1701800" cy="2265363"/>
          </a:xfrm>
          <a:prstGeom prst="ellipse">
            <a:avLst/>
          </a:prstGeom>
          <a:noFill/>
        </p:spPr>
      </p:pic>
      <p:pic>
        <p:nvPicPr>
          <p:cNvPr id="1028" name="Picture 4" descr="C:\оля\ДОУ№49\8 жемчужин конкурс\фото конкурс\муз праздники 2\P606035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86512" y="2000240"/>
            <a:ext cx="1768889" cy="2357430"/>
          </a:xfrm>
          <a:prstGeom prst="ellipse">
            <a:avLst/>
          </a:prstGeom>
          <a:noFill/>
        </p:spPr>
      </p:pic>
      <p:sp>
        <p:nvSpPr>
          <p:cNvPr id="5" name="Солнце 4"/>
          <p:cNvSpPr/>
          <p:nvPr/>
        </p:nvSpPr>
        <p:spPr>
          <a:xfrm>
            <a:off x="3214678" y="1643050"/>
            <a:ext cx="3214710" cy="3071834"/>
          </a:xfrm>
          <a:prstGeom prst="sun">
            <a:avLst>
              <a:gd name="adj" fmla="val 14100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14744" y="2643182"/>
            <a:ext cx="22860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МУЗЫКАЛЬНЫЕ ПРАЗДНИКИ И РАЗВЛЕЧЕНИЯ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оля\ДОУ№49\8 жемчужин конкурс\фото конкурс\спорт празд 2\DSC008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4942" y="3857628"/>
            <a:ext cx="3810006" cy="2857505"/>
          </a:xfrm>
          <a:prstGeom prst="round2DiagRect">
            <a:avLst/>
          </a:prstGeom>
          <a:noFill/>
        </p:spPr>
      </p:pic>
      <p:pic>
        <p:nvPicPr>
          <p:cNvPr id="2053" name="Picture 5" descr="C:\оля\ДОУ№49\8 жемчужин конкурс\фото конкурс\спорт празд 2\_MG_97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4240667" cy="2828928"/>
          </a:xfrm>
          <a:prstGeom prst="round2DiagRect">
            <a:avLst/>
          </a:prstGeom>
          <a:noFill/>
        </p:spPr>
      </p:pic>
      <p:pic>
        <p:nvPicPr>
          <p:cNvPr id="2054" name="Picture 6" descr="C:\оля\ДОУ№49\8 жемчужин конкурс\фото конкурс\спорт празд 2\DSC085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3821798"/>
            <a:ext cx="3857652" cy="2894783"/>
          </a:xfrm>
          <a:prstGeom prst="round2DiagRect">
            <a:avLst/>
          </a:prstGeom>
          <a:noFill/>
        </p:spPr>
      </p:pic>
      <p:pic>
        <p:nvPicPr>
          <p:cNvPr id="2055" name="Picture 7" descr="C:\оля\ДОУ№49\8 жемчужин конкурс\фото конкурс\спорт празд 2\DSC085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80" y="142851"/>
            <a:ext cx="3719202" cy="2790949"/>
          </a:xfrm>
          <a:prstGeom prst="round2DiagRect">
            <a:avLst/>
          </a:prstGeom>
          <a:noFill/>
        </p:spPr>
      </p:pic>
      <p:pic>
        <p:nvPicPr>
          <p:cNvPr id="2051" name="Picture 3" descr="C:\оля\ДОУ№49\8 жемчужин конкурс\фото конкурс\спорт празд 2\P52000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75149" y="2428868"/>
            <a:ext cx="1793082" cy="2390776"/>
          </a:xfrm>
          <a:prstGeom prst="ellipse">
            <a:avLst/>
          </a:prstGeom>
          <a:noFill/>
        </p:spPr>
      </p:pic>
      <p:pic>
        <p:nvPicPr>
          <p:cNvPr id="2050" name="Picture 2" descr="C:\оля\ДОУ№49\8 жемчужин конкурс\фото конкурс\спорт празд 2\DSC0093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86512" y="2285992"/>
            <a:ext cx="1969363" cy="2624139"/>
          </a:xfrm>
          <a:prstGeom prst="ellipse">
            <a:avLst/>
          </a:prstGeom>
          <a:noFill/>
        </p:spPr>
      </p:pic>
      <p:sp>
        <p:nvSpPr>
          <p:cNvPr id="5" name="Солнце 4"/>
          <p:cNvSpPr/>
          <p:nvPr/>
        </p:nvSpPr>
        <p:spPr>
          <a:xfrm>
            <a:off x="3214678" y="1643050"/>
            <a:ext cx="3214710" cy="3071834"/>
          </a:xfrm>
          <a:prstGeom prst="sun">
            <a:avLst>
              <a:gd name="adj" fmla="val 14100"/>
            </a:avLst>
          </a:prstGeom>
          <a:solidFill>
            <a:srgbClr val="CCFF33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43306" y="2786058"/>
            <a:ext cx="228601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СПОРТИВНЫЕ ДОСУГИ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оля\ДОУ№49\8 жемчужин конкурс\фото конкурс\конкурс 2\DSC059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3500438"/>
            <a:ext cx="4273560" cy="3195631"/>
          </a:xfrm>
          <a:prstGeom prst="round2DiagRect">
            <a:avLst/>
          </a:prstGeom>
          <a:noFill/>
        </p:spPr>
      </p:pic>
      <p:pic>
        <p:nvPicPr>
          <p:cNvPr id="3075" name="Picture 3" descr="C:\оля\ДОУ№49\8 жемчужин конкурс\фото конкурс\дс 2\граота испания 1 прем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4291747" cy="3000396"/>
          </a:xfrm>
          <a:prstGeom prst="rect">
            <a:avLst/>
          </a:prstGeom>
          <a:noFill/>
        </p:spPr>
      </p:pic>
      <p:pic>
        <p:nvPicPr>
          <p:cNvPr id="3076" name="Picture 4" descr="C:\оля\ДОУ№49\8 жемчужин конкурс\фото конкурс\конкурс 2\DSCF00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3589660"/>
            <a:ext cx="4275136" cy="3204840"/>
          </a:xfrm>
          <a:prstGeom prst="round2DiagRect">
            <a:avLst/>
          </a:prstGeom>
          <a:noFill/>
        </p:spPr>
      </p:pic>
      <p:pic>
        <p:nvPicPr>
          <p:cNvPr id="3078" name="Picture 6" descr="C:\оля\ДОУ№49\8 жемчужин конкурс\фото конкурс\конкурс 2\DSCF00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57290" y="2143116"/>
            <a:ext cx="1714497" cy="2285996"/>
          </a:xfrm>
          <a:prstGeom prst="ellipse">
            <a:avLst/>
          </a:prstGeom>
          <a:noFill/>
        </p:spPr>
      </p:pic>
      <p:pic>
        <p:nvPicPr>
          <p:cNvPr id="3079" name="Picture 7" descr="C:\оля\ДОУ№49\8 жемчужин конкурс\фото конкурс\конкурс 2\DSC0591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38727" y="142852"/>
            <a:ext cx="4181328" cy="3143272"/>
          </a:xfrm>
          <a:prstGeom prst="round2DiagRect">
            <a:avLst/>
          </a:prstGeom>
          <a:noFill/>
        </p:spPr>
      </p:pic>
      <p:sp>
        <p:nvSpPr>
          <p:cNvPr id="5" name="Солнце 4"/>
          <p:cNvSpPr/>
          <p:nvPr/>
        </p:nvSpPr>
        <p:spPr>
          <a:xfrm>
            <a:off x="2928926" y="1643050"/>
            <a:ext cx="3214710" cy="3071834"/>
          </a:xfrm>
          <a:prstGeom prst="sun">
            <a:avLst>
              <a:gd name="adj" fmla="val 14100"/>
            </a:avLst>
          </a:prstGeom>
          <a:solidFill>
            <a:srgbClr val="CCCCFF"/>
          </a:solidFill>
          <a:ln>
            <a:solidFill>
              <a:srgbClr val="99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57554" y="2786058"/>
            <a:ext cx="228601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В КОНКУРСАХ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оля\ДОУ№49\8 жемчужин конкурс\фото конкурс\конкурс 2\кормушк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42852"/>
            <a:ext cx="2857520" cy="3802700"/>
          </a:xfrm>
          <a:prstGeom prst="roundRect">
            <a:avLst/>
          </a:prstGeom>
          <a:noFill/>
        </p:spPr>
      </p:pic>
      <p:pic>
        <p:nvPicPr>
          <p:cNvPr id="4102" name="Picture 6" descr="C:\оля\ДОУ№49\8 жемчужин конкурс\фото конкурс\конкурс 2\P31102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2852"/>
            <a:ext cx="4428263" cy="3324230"/>
          </a:xfrm>
          <a:prstGeom prst="roundRect">
            <a:avLst/>
          </a:prstGeom>
          <a:noFill/>
        </p:spPr>
      </p:pic>
      <p:pic>
        <p:nvPicPr>
          <p:cNvPr id="4100" name="Picture 4" descr="C:\оля\ДОУ№49\8 жемчужин конкурс\фото конкурс\конкурс 2\P30401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2714620"/>
            <a:ext cx="3003640" cy="4001199"/>
          </a:xfrm>
          <a:prstGeom prst="roundRect">
            <a:avLst/>
          </a:prstGeom>
          <a:noFill/>
        </p:spPr>
      </p:pic>
      <p:pic>
        <p:nvPicPr>
          <p:cNvPr id="4098" name="Picture 2" descr="C:\оля\ДОУ№49\8 жемчужин конкурс\фото конкурс\конкурс 2\P218009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3214686"/>
            <a:ext cx="4691071" cy="3521516"/>
          </a:xfrm>
          <a:prstGeom prst="round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оля\ДОУ№49\8 жемчужин конкурс\фото конкурс\ярмарка2\1655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4714877" y="3881441"/>
            <a:ext cx="4286252" cy="2857501"/>
          </a:xfrm>
          <a:prstGeom prst="roundRect">
            <a:avLst/>
          </a:prstGeom>
          <a:noFill/>
        </p:spPr>
      </p:pic>
      <p:pic>
        <p:nvPicPr>
          <p:cNvPr id="5124" name="Picture 4" descr="C:\оля\ДОУ№49\8 жемчужин конкурс\фото конкурс\ярмарка2\5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714356"/>
            <a:ext cx="4048198" cy="3038475"/>
          </a:xfrm>
          <a:prstGeom prst="roundRect">
            <a:avLst/>
          </a:prstGeom>
          <a:noFill/>
        </p:spPr>
      </p:pic>
      <p:pic>
        <p:nvPicPr>
          <p:cNvPr id="5126" name="Picture 6" descr="C:\оля\ДОУ№49\8 жемчужин конкурс\фото конкурс\ярмарка2\P10104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3801972"/>
            <a:ext cx="3929089" cy="2952842"/>
          </a:xfrm>
          <a:prstGeom prst="roundRect">
            <a:avLst/>
          </a:prstGeom>
          <a:noFill/>
        </p:spPr>
      </p:pic>
      <p:pic>
        <p:nvPicPr>
          <p:cNvPr id="5127" name="Picture 7" descr="C:\оля\ДОУ№49\8 жемчужин конкурс\фото конкурс\ярмарка2\P101049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714356"/>
            <a:ext cx="3929090" cy="2942872"/>
          </a:xfrm>
          <a:prstGeom prst="roundRect">
            <a:avLst/>
          </a:prstGeom>
          <a:noFill/>
        </p:spPr>
      </p:pic>
      <p:sp>
        <p:nvSpPr>
          <p:cNvPr id="4" name="Горизонтальный свиток 3"/>
          <p:cNvSpPr/>
          <p:nvPr/>
        </p:nvSpPr>
        <p:spPr>
          <a:xfrm>
            <a:off x="285720" y="0"/>
            <a:ext cx="8501122" cy="1033272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582594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Осенняя благотворительная ярмарка</a:t>
            </a:r>
          </a:p>
        </p:txBody>
      </p:sp>
      <p:pic>
        <p:nvPicPr>
          <p:cNvPr id="5122" name="Picture 2" descr="C:\оля\ДОУ№49\8 жемчужин конкурс\фото конкурс\ярмарка2\IMG_9343.JPG"/>
          <p:cNvPicPr>
            <a:picLocks noChangeAspect="1" noChangeArrowheads="1"/>
          </p:cNvPicPr>
          <p:nvPr/>
        </p:nvPicPr>
        <p:blipFill>
          <a:blip r:embed="rId6" cstate="print"/>
          <a:srcRect l="19397" r="34755"/>
          <a:stretch>
            <a:fillRect/>
          </a:stretch>
        </p:blipFill>
        <p:spPr bwMode="auto">
          <a:xfrm>
            <a:off x="3428992" y="1857364"/>
            <a:ext cx="1813696" cy="2965448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оля\ДОУ№49\8 жемчужин конкурс\фото конкурс\ярмарка2\P91507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3553886"/>
            <a:ext cx="4219574" cy="3163145"/>
          </a:xfrm>
          <a:prstGeom prst="roundRect">
            <a:avLst/>
          </a:prstGeom>
          <a:noFill/>
        </p:spPr>
      </p:pic>
      <p:pic>
        <p:nvPicPr>
          <p:cNvPr id="6147" name="Picture 3" descr="C:\оля\ДОУ№49\8 жемчужин конкурс\фото конкурс\ярмарка2\P91400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3987939" cy="2992436"/>
          </a:xfrm>
          <a:prstGeom prst="roundRect">
            <a:avLst/>
          </a:prstGeom>
          <a:noFill/>
        </p:spPr>
      </p:pic>
      <p:pic>
        <p:nvPicPr>
          <p:cNvPr id="6149" name="Picture 5" descr="C:\оля\ДОУ№49\8 жемчужин конкурс\фото конкурс\ярмарка2\P91400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3714752"/>
            <a:ext cx="4048129" cy="3038869"/>
          </a:xfrm>
          <a:prstGeom prst="roundRect">
            <a:avLst/>
          </a:prstGeom>
          <a:noFill/>
        </p:spPr>
      </p:pic>
      <p:pic>
        <p:nvPicPr>
          <p:cNvPr id="6150" name="Picture 6" descr="C:\оля\ДОУ№49\8 жемчужин конкурс\фото конкурс\ярмарка2\P101047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142852"/>
            <a:ext cx="4241375" cy="3182820"/>
          </a:xfrm>
          <a:prstGeom prst="roundRect">
            <a:avLst/>
          </a:prstGeom>
          <a:noFill/>
        </p:spPr>
      </p:pic>
      <p:pic>
        <p:nvPicPr>
          <p:cNvPr id="6148" name="Picture 4" descr="C:\оля\ДОУ№49\8 жемчужин конкурс\фото конкурс\ярмарка2\P101052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14268" y="2214554"/>
            <a:ext cx="3000739" cy="2253263"/>
          </a:xfrm>
          <a:prstGeom prst="round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оля\ДОУ№49\8 жемчужин конкурс\фото конкурс\экотропа 2\3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3684496"/>
            <a:ext cx="4071966" cy="3060806"/>
          </a:xfrm>
          <a:prstGeom prst="rect">
            <a:avLst/>
          </a:prstGeom>
          <a:noFill/>
        </p:spPr>
      </p:pic>
      <p:pic>
        <p:nvPicPr>
          <p:cNvPr id="7172" name="Picture 4" descr="C:\оля\ДОУ№49\8 жемчужин конкурс\фото конкурс\экотропа 2\DSCN41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714356"/>
            <a:ext cx="4000506" cy="2998359"/>
          </a:xfrm>
          <a:prstGeom prst="rect">
            <a:avLst/>
          </a:prstGeom>
          <a:noFill/>
        </p:spPr>
      </p:pic>
      <p:pic>
        <p:nvPicPr>
          <p:cNvPr id="7173" name="Picture 5" descr="C:\оля\ДОУ№49\8 жемчужин конкурс\фото конкурс\экотропа 2\P4160184.JPG"/>
          <p:cNvPicPr>
            <a:picLocks noChangeAspect="1" noChangeArrowheads="1"/>
          </p:cNvPicPr>
          <p:nvPr/>
        </p:nvPicPr>
        <p:blipFill>
          <a:blip r:embed="rId4" cstate="print"/>
          <a:srcRect b="5060"/>
          <a:stretch>
            <a:fillRect/>
          </a:stretch>
        </p:blipFill>
        <p:spPr bwMode="auto">
          <a:xfrm>
            <a:off x="571472" y="357166"/>
            <a:ext cx="2541864" cy="3214710"/>
          </a:xfrm>
          <a:prstGeom prst="rect">
            <a:avLst/>
          </a:prstGeom>
          <a:noFill/>
        </p:spPr>
      </p:pic>
      <p:pic>
        <p:nvPicPr>
          <p:cNvPr id="7174" name="Picture 6" descr="C:\оля\ДОУ№49\8 жемчужин конкурс\фото конкурс\экотропа 2\P5200289.JPG"/>
          <p:cNvPicPr>
            <a:picLocks noChangeAspect="1" noChangeArrowheads="1"/>
          </p:cNvPicPr>
          <p:nvPr/>
        </p:nvPicPr>
        <p:blipFill>
          <a:blip r:embed="rId5" cstate="print"/>
          <a:srcRect t="17565"/>
          <a:stretch>
            <a:fillRect/>
          </a:stretch>
        </p:blipFill>
        <p:spPr bwMode="auto">
          <a:xfrm>
            <a:off x="5929321" y="3786190"/>
            <a:ext cx="2669539" cy="2928958"/>
          </a:xfrm>
          <a:prstGeom prst="rect">
            <a:avLst/>
          </a:prstGeom>
          <a:noFill/>
        </p:spPr>
      </p:pic>
      <p:sp>
        <p:nvSpPr>
          <p:cNvPr id="3" name="Горизонтальный свиток 2"/>
          <p:cNvSpPr/>
          <p:nvPr/>
        </p:nvSpPr>
        <p:spPr>
          <a:xfrm>
            <a:off x="1500166" y="0"/>
            <a:ext cx="6072230" cy="1033272"/>
          </a:xfrm>
          <a:prstGeom prst="horizontalScroll">
            <a:avLst/>
          </a:prstGeom>
          <a:solidFill>
            <a:srgbClr val="66CC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СОВМЕСТНЫЕ ПРОЕКТЫ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оля\ДОУ№49\8 жемчужин конкурс\фото конкурс\выставки 2\P20203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642918"/>
            <a:ext cx="3690939" cy="2770732"/>
          </a:xfrm>
          <a:prstGeom prst="rect">
            <a:avLst/>
          </a:prstGeom>
          <a:noFill/>
        </p:spPr>
      </p:pic>
      <p:pic>
        <p:nvPicPr>
          <p:cNvPr id="8197" name="Picture 5" descr="C:\оля\ДОУ№49\8 жемчужин конкурс\фото конкурс\выставки 2\P50500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3929066"/>
            <a:ext cx="3762377" cy="2824360"/>
          </a:xfrm>
          <a:prstGeom prst="rect">
            <a:avLst/>
          </a:prstGeom>
          <a:noFill/>
        </p:spPr>
      </p:pic>
      <p:pic>
        <p:nvPicPr>
          <p:cNvPr id="8195" name="Picture 3" descr="C:\оля\ДОУ№49\8 жемчужин конкурс\фото конкурс\выставки 2\семейные реликви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0298" y="2214554"/>
            <a:ext cx="3762377" cy="2824360"/>
          </a:xfrm>
          <a:prstGeom prst="rect">
            <a:avLst/>
          </a:prstGeom>
          <a:noFill/>
        </p:spPr>
      </p:pic>
      <p:pic>
        <p:nvPicPr>
          <p:cNvPr id="8196" name="Picture 4" descr="C:\оля\ДОУ№49\8 жемчужин конкурс\фото конкурс\выставки 2\P50500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4071942"/>
            <a:ext cx="3548063" cy="2663477"/>
          </a:xfrm>
          <a:prstGeom prst="rect">
            <a:avLst/>
          </a:prstGeom>
          <a:noFill/>
        </p:spPr>
      </p:pic>
      <p:pic>
        <p:nvPicPr>
          <p:cNvPr id="8198" name="Picture 6" descr="C:\оля\ДОУ№49\8 жемчужин конкурс\фото конкурс\выставки 2\рнк 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72264" y="142852"/>
            <a:ext cx="2428892" cy="3645972"/>
          </a:xfrm>
          <a:prstGeom prst="rect">
            <a:avLst/>
          </a:prstGeom>
          <a:noFill/>
        </p:spPr>
      </p:pic>
      <p:sp>
        <p:nvSpPr>
          <p:cNvPr id="3" name="Горизонтальный свиток 2"/>
          <p:cNvSpPr/>
          <p:nvPr/>
        </p:nvSpPr>
        <p:spPr>
          <a:xfrm>
            <a:off x="3071802" y="0"/>
            <a:ext cx="3000396" cy="1033272"/>
          </a:xfrm>
          <a:prstGeom prst="horizontalScroll">
            <a:avLst/>
          </a:prstGeom>
          <a:solidFill>
            <a:srgbClr val="33CC33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ВЫСТАВКИ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ЦЕЛЬ И ЗАДАЧИ РАБОТЫ С РОДИТЕЛЯМИ</a:t>
            </a: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142844" y="1357298"/>
          <a:ext cx="8858312" cy="5500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оля\ДОУ№49\8 жемчужин конкурс\фото конкурс\выставки 2\PA0203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067" y="3500438"/>
            <a:ext cx="4286690" cy="3217954"/>
          </a:xfrm>
          <a:prstGeom prst="rect">
            <a:avLst/>
          </a:prstGeom>
          <a:noFill/>
        </p:spPr>
      </p:pic>
      <p:pic>
        <p:nvPicPr>
          <p:cNvPr id="9219" name="Picture 3" descr="C:\оля\ДОУ№49\8 жемчужин конкурс\фото конкурс\выставки 2\PA0203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3500438"/>
            <a:ext cx="4333960" cy="3253439"/>
          </a:xfrm>
          <a:prstGeom prst="rect">
            <a:avLst/>
          </a:prstGeom>
          <a:noFill/>
        </p:spPr>
      </p:pic>
      <p:pic>
        <p:nvPicPr>
          <p:cNvPr id="9220" name="Picture 4" descr="C:\оля\ДОУ№49\8 жемчужин конкурс\фото конкурс\выставки 2\PC0900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94950" y="142853"/>
            <a:ext cx="4282369" cy="3214710"/>
          </a:xfrm>
          <a:prstGeom prst="rect">
            <a:avLst/>
          </a:prstGeom>
          <a:noFill/>
        </p:spPr>
      </p:pic>
      <p:pic>
        <p:nvPicPr>
          <p:cNvPr id="9221" name="Picture 5" descr="C:\оля\ДОУ№49\8 жемчужин конкурс\фото конкурс\выставки 2\PA0203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42852"/>
            <a:ext cx="4357718" cy="32682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0"/>
          </a:xfrm>
        </p:spPr>
        <p:txBody>
          <a:bodyPr>
            <a:noAutofit/>
          </a:bodyPr>
          <a:lstStyle/>
          <a:p>
            <a:r>
              <a:rPr lang="ru-RU" sz="2900" b="1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АНАЛИТИЧЕСКОЕ</a:t>
            </a:r>
            <a:br>
              <a:rPr lang="ru-RU" sz="2900" b="1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ru-RU" sz="2900" b="1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НАПРАВЛЕНИЕ РАБОТЫ</a:t>
            </a: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142844" y="1357298"/>
          <a:ext cx="8858312" cy="5500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Calibri"/>
              </a:rPr>
              <a:t>Сравнительные результаты вовлеченности родителей в образовательный процесс ДОО на начальном и результирующем этапах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9" name="Диаграмма 18"/>
          <p:cNvGraphicFramePr/>
          <p:nvPr/>
        </p:nvGraphicFramePr>
        <p:xfrm>
          <a:off x="214282" y="1571612"/>
          <a:ext cx="4286280" cy="4143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0" name="Диаграмма 19"/>
          <p:cNvGraphicFramePr/>
          <p:nvPr/>
        </p:nvGraphicFramePr>
        <p:xfrm>
          <a:off x="4786314" y="1571612"/>
          <a:ext cx="4212742" cy="4143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Calibri"/>
              </a:rPr>
              <a:t>Сравнительные результаты участия родителей в совместных с ДОО мероприятиях на начальном и результирующем этапах</a:t>
            </a:r>
            <a:endParaRPr lang="ru-RU" sz="2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4714876" y="2071678"/>
          <a:ext cx="4033846" cy="4000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/>
          <p:cNvGraphicFramePr/>
          <p:nvPr/>
        </p:nvGraphicFramePr>
        <p:xfrm>
          <a:off x="500034" y="1928802"/>
          <a:ext cx="4143404" cy="3929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0"/>
          </a:xfrm>
        </p:spPr>
        <p:txBody>
          <a:bodyPr>
            <a:noAutofit/>
          </a:bodyPr>
          <a:lstStyle/>
          <a:p>
            <a:r>
              <a:rPr lang="ru-RU" sz="2900" b="1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ПЕРСПЕКТИВНОЕ </a:t>
            </a:r>
            <a:br>
              <a:rPr lang="ru-RU" sz="2900" b="1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ru-RU" sz="2900" b="1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НАПРАВЛЕНИЕ РАБОТЫ</a:t>
            </a: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142844" y="1071546"/>
          <a:ext cx="8858312" cy="57864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00034" y="2928934"/>
            <a:ext cx="806033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«От того, как прошло детство, кто вёл</a:t>
            </a:r>
          </a:p>
          <a:p>
            <a:pPr algn="ctr"/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ребенка за руку в детские годы, что вошло</a:t>
            </a:r>
          </a:p>
          <a:p>
            <a:pPr algn="ctr"/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в его разум и сердце из окружающего мира –</a:t>
            </a:r>
          </a:p>
          <a:p>
            <a:pPr algn="ctr"/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от этого в решающей степени зависит, каким</a:t>
            </a:r>
          </a:p>
          <a:p>
            <a:pPr algn="ctr"/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человеком станет сегодняшний малыш».</a:t>
            </a:r>
          </a:p>
          <a:p>
            <a:pPr algn="ctr"/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sz="3200" b="1" dirty="0">
                <a:solidFill>
                  <a:schemeClr val="accent1">
                    <a:lumMod val="75000"/>
                  </a:schemeClr>
                </a:solidFill>
              </a:rPr>
              <a:t>/В. А. Сухомлинский/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28596" y="428604"/>
            <a:ext cx="828680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0461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+mj-ea"/>
                <a:cs typeface="+mj-cs"/>
              </a:rPr>
              <a:t>УСПЕХОВ НАМ ВСЕМ!!!</a:t>
            </a:r>
            <a:br>
              <a:rPr lang="ru-RU" sz="4400" b="1" dirty="0">
                <a:solidFill>
                  <a:srgbClr val="0461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+mj-ea"/>
                <a:cs typeface="+mj-cs"/>
              </a:rPr>
            </a:br>
            <a:r>
              <a:rPr lang="ru-RU" sz="4400" b="1" dirty="0">
                <a:solidFill>
                  <a:srgbClr val="0461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+mj-ea"/>
                <a:cs typeface="+mj-cs"/>
              </a:rPr>
              <a:t>СПАСИБО ЗА ВНИМАНИЕ!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ПРИНЦИПЫ СОВМЕСТНОЙ ДЕЯТЕЛЬНОСТИ СЕМЬИ И ДОШКОЛЬНОГО УЧРЕЖДЕНИЯ 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14488"/>
            <a:ext cx="8229600" cy="4929222"/>
          </a:xfrm>
        </p:spPr>
        <p:txBody>
          <a:bodyPr>
            <a:normAutofit fontScale="85000" lnSpcReduction="20000"/>
          </a:bodyPr>
          <a:lstStyle/>
          <a:p>
            <a:pPr lvl="0" algn="just"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родители и педагоги являются партнерами в воспитании и обучении детей;</a:t>
            </a:r>
          </a:p>
          <a:p>
            <a:pPr lvl="0" algn="just"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единое понимание педагогами и родителями целей и задач воспитания и обучения детей;</a:t>
            </a:r>
          </a:p>
          <a:p>
            <a:pPr lvl="0" algn="just"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помощь, уважение и доверие к ребенку, как со стороны педагогов, так и со стороны родителей;</a:t>
            </a:r>
          </a:p>
          <a:p>
            <a:pPr lvl="0" algn="just"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знание педагогами и родителями воспитательных возможностей коллектива и семьи, максимальное использование воспитательного потенциала в совместной работе с детьми;</a:t>
            </a:r>
          </a:p>
          <a:p>
            <a:pPr lvl="0" algn="just"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постоянный анализ процесса взаимодействия семьи и дошкольного учреждения, его промежуточных и конечных результатов.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ПРИЗНАКИ СОТРУДНИЧЕСТВА В РАБОТЕ С РОДИТЕЛЯМИ 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14488"/>
            <a:ext cx="8229600" cy="4929222"/>
          </a:xfrm>
        </p:spPr>
        <p:txBody>
          <a:bodyPr>
            <a:normAutofit/>
          </a:bodyPr>
          <a:lstStyle/>
          <a:p>
            <a:pPr lvl="0" algn="just"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осознание цели деятельности каждым участником процесса;</a:t>
            </a:r>
          </a:p>
          <a:p>
            <a:pPr lvl="0" algn="just"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четкое разделение и кооперация труда между его участниками;</a:t>
            </a:r>
          </a:p>
          <a:p>
            <a:pPr lvl="0" algn="just"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личный контакт между участниками процесса с обменом информацией, взаимной помощью, самоконтролем;</a:t>
            </a:r>
          </a:p>
          <a:p>
            <a:pPr lvl="0" algn="just"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положительные межличностные отношения.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68412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Работа по вовлечению родителей в совместную деятельность детского сада ведётся в шести направлениях: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42976" y="2000240"/>
            <a:ext cx="7258072" cy="3714776"/>
          </a:xfrm>
        </p:spPr>
        <p:txBody>
          <a:bodyPr>
            <a:normAutofit/>
          </a:bodyPr>
          <a:lstStyle/>
          <a:p>
            <a:pPr marL="514350" lvl="0" indent="-514350" algn="just">
              <a:buClr>
                <a:srgbClr val="C00000"/>
              </a:buClr>
              <a:buFont typeface="+mj-lt"/>
              <a:buAutoNum type="arabicPeriod"/>
            </a:pPr>
            <a:r>
              <a:rPr lang="ru-RU" sz="33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информационно – аналитическое;</a:t>
            </a:r>
          </a:p>
          <a:p>
            <a:pPr marL="514350" lvl="0" indent="-514350" algn="just">
              <a:buClr>
                <a:srgbClr val="C00000"/>
              </a:buClr>
              <a:buFont typeface="+mj-lt"/>
              <a:buAutoNum type="arabicPeriod"/>
            </a:pPr>
            <a:r>
              <a:rPr lang="ru-RU" sz="33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познавательное направление;</a:t>
            </a:r>
          </a:p>
          <a:p>
            <a:pPr marL="514350" lvl="0" indent="-514350" algn="just">
              <a:buClr>
                <a:srgbClr val="C00000"/>
              </a:buClr>
              <a:buFont typeface="+mj-lt"/>
              <a:buAutoNum type="arabicPeriod"/>
            </a:pPr>
            <a:r>
              <a:rPr lang="ru-RU" sz="33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наглядно – информационное;</a:t>
            </a:r>
          </a:p>
          <a:p>
            <a:pPr marL="514350" lvl="0" indent="-514350" algn="just">
              <a:buClr>
                <a:srgbClr val="C00000"/>
              </a:buClr>
              <a:buFont typeface="+mj-lt"/>
              <a:buAutoNum type="arabicPeriod"/>
            </a:pPr>
            <a:r>
              <a:rPr lang="ru-RU" sz="3300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досуговое</a:t>
            </a:r>
            <a:r>
              <a:rPr lang="ru-RU" sz="33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514350" lvl="0" indent="-514350" algn="just">
              <a:buClr>
                <a:srgbClr val="C00000"/>
              </a:buClr>
              <a:buFont typeface="+mj-lt"/>
              <a:buAutoNum type="arabicPeriod"/>
            </a:pPr>
            <a:r>
              <a:rPr lang="ru-RU" sz="33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аналитическое;</a:t>
            </a:r>
          </a:p>
          <a:p>
            <a:pPr marL="514350" lvl="0" indent="-514350" algn="just">
              <a:buClr>
                <a:srgbClr val="C00000"/>
              </a:buClr>
              <a:buFont typeface="+mj-lt"/>
              <a:buAutoNum type="arabicPeriod"/>
            </a:pPr>
            <a:r>
              <a:rPr lang="ru-RU" sz="33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перспективное.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0"/>
          </a:xfrm>
        </p:spPr>
        <p:txBody>
          <a:bodyPr>
            <a:noAutofit/>
          </a:bodyPr>
          <a:lstStyle/>
          <a:p>
            <a:r>
              <a:rPr lang="ru-RU" sz="29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ИНФОРМАЦИОННО – АНАЛИТИЧЕСКОЕ </a:t>
            </a:r>
            <a:br>
              <a:rPr lang="ru-RU" sz="29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ru-RU" sz="29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НАПРАВЛЕНИЕ РАБОТЫ</a:t>
            </a: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142844" y="1357298"/>
          <a:ext cx="8858312" cy="5500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794" name="AutoShape 2"/>
          <p:cNvSpPr>
            <a:spLocks noChangeArrowheads="1"/>
          </p:cNvSpPr>
          <p:nvPr/>
        </p:nvSpPr>
        <p:spPr bwMode="auto">
          <a:xfrm>
            <a:off x="4643438" y="4000504"/>
            <a:ext cx="4500562" cy="2143140"/>
          </a:xfrm>
          <a:prstGeom prst="ribbon2">
            <a:avLst>
              <a:gd name="adj1" fmla="val 12500"/>
              <a:gd name="adj2" fmla="val 70250"/>
            </a:avLst>
          </a:prstGeom>
          <a:gradFill rotWithShape="1">
            <a:gsLst>
              <a:gs pos="0">
                <a:srgbClr val="3399FF"/>
              </a:gs>
              <a:gs pos="50000">
                <a:srgbClr val="E5F2FF"/>
              </a:gs>
              <a:gs pos="100000">
                <a:srgbClr val="3399FF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>
              <a:buFontTx/>
              <a:buChar char="•"/>
            </a:pPr>
            <a:endParaRPr lang="ru-RU" sz="1800" dirty="0">
              <a:latin typeface="Arial" pitchFamily="34" charset="0"/>
            </a:endParaRPr>
          </a:p>
          <a:p>
            <a:pPr algn="ctr">
              <a:buFontTx/>
              <a:buChar char="•"/>
            </a:pPr>
            <a:r>
              <a:rPr lang="ru-RU" sz="1800" dirty="0">
                <a:latin typeface="Arial" pitchFamily="34" charset="0"/>
              </a:rPr>
              <a:t>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равнодушные, живущие по принципу "меня воспитывали так же"</a:t>
            </a:r>
          </a:p>
          <a:p>
            <a:pPr>
              <a:buFontTx/>
              <a:buChar char="•"/>
            </a:pPr>
            <a:endParaRPr lang="ru-RU" sz="1800" dirty="0">
              <a:latin typeface="Arial" pitchFamily="34" charset="0"/>
            </a:endParaRPr>
          </a:p>
        </p:txBody>
      </p:sp>
      <p:sp>
        <p:nvSpPr>
          <p:cNvPr id="673795" name="AutoShape 3"/>
          <p:cNvSpPr>
            <a:spLocks noChangeArrowheads="1"/>
          </p:cNvSpPr>
          <p:nvPr/>
        </p:nvSpPr>
        <p:spPr bwMode="auto">
          <a:xfrm>
            <a:off x="142844" y="4143380"/>
            <a:ext cx="4356100" cy="2071702"/>
          </a:xfrm>
          <a:prstGeom prst="ribbon2">
            <a:avLst>
              <a:gd name="adj1" fmla="val 12500"/>
              <a:gd name="adj2" fmla="val 70815"/>
            </a:avLst>
          </a:prstGeom>
          <a:gradFill rotWithShape="1">
            <a:gsLst>
              <a:gs pos="0">
                <a:srgbClr val="00CC66"/>
              </a:gs>
              <a:gs pos="50000">
                <a:srgbClr val="DFF9EC"/>
              </a:gs>
              <a:gs pos="100000">
                <a:srgbClr val="00CC66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buFontTx/>
              <a:buChar char="•"/>
            </a:pPr>
            <a:r>
              <a:rPr lang="ru-RU" b="1" dirty="0">
                <a:solidFill>
                  <a:srgbClr val="4248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заинтересованные, но желающие решить проблемы с помощью специалистов</a:t>
            </a:r>
            <a:endParaRPr lang="ru-RU" sz="1800" b="1" dirty="0">
              <a:solidFill>
                <a:srgbClr val="42484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73797" name="AutoShape 5"/>
          <p:cNvSpPr>
            <a:spLocks noChangeArrowheads="1"/>
          </p:cNvSpPr>
          <p:nvPr/>
        </p:nvSpPr>
        <p:spPr bwMode="auto">
          <a:xfrm>
            <a:off x="2214546" y="357166"/>
            <a:ext cx="4572000" cy="1928826"/>
          </a:xfrm>
          <a:prstGeom prst="ribbon2">
            <a:avLst>
              <a:gd name="adj1" fmla="val 12500"/>
              <a:gd name="adj2" fmla="val 70815"/>
            </a:avLst>
          </a:prstGeom>
          <a:gradFill rotWithShape="1">
            <a:gsLst>
              <a:gs pos="0">
                <a:srgbClr val="FFFF66"/>
              </a:gs>
              <a:gs pos="50000">
                <a:srgbClr val="FFFFEC"/>
              </a:gs>
              <a:gs pos="100000">
                <a:srgbClr val="FFFF66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marL="0" lvl="1" algn="ctr">
              <a:buFontTx/>
              <a:buChar char="•"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активные участники педагогического процесса, заинтересованные в успешности своих детей</a:t>
            </a:r>
          </a:p>
        </p:txBody>
      </p:sp>
      <p:sp>
        <p:nvSpPr>
          <p:cNvPr id="37894" name="Rectangle 7"/>
          <p:cNvSpPr>
            <a:spLocks noChangeArrowheads="1"/>
          </p:cNvSpPr>
          <p:nvPr/>
        </p:nvSpPr>
        <p:spPr bwMode="auto">
          <a:xfrm>
            <a:off x="1571604" y="2500306"/>
            <a:ext cx="5786478" cy="1295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ТИПЫ СЕМЕЙ (КАК УЧАСТНИКОВ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ОБРАЗОВАТЕЛЬНОГО ПРОЦЕССА)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737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37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7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737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737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7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73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73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7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3794" grpId="0" animBg="1"/>
      <p:bldP spid="673795" grpId="0" animBg="1"/>
      <p:bldP spid="67379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0"/>
          </a:xfrm>
        </p:spPr>
        <p:txBody>
          <a:bodyPr>
            <a:noAutofit/>
          </a:bodyPr>
          <a:lstStyle/>
          <a:p>
            <a:r>
              <a:rPr lang="ru-RU" sz="29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НАГЛЯДНО - ИНФОРМАЦИОННОЕ </a:t>
            </a:r>
            <a:br>
              <a:rPr lang="ru-RU" sz="29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ru-RU" sz="29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НАПРАВЛЕНИЕ РАБОТЫ</a:t>
            </a: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142844" y="1357298"/>
          <a:ext cx="8858312" cy="5500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332</TotalTime>
  <Words>1126</Words>
  <Application>Microsoft Office PowerPoint</Application>
  <PresentationFormat>Экран (4:3)</PresentationFormat>
  <Paragraphs>141</Paragraphs>
  <Slides>35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2" baseType="lpstr">
      <vt:lpstr>Arial</vt:lpstr>
      <vt:lpstr>Book Antiqua</vt:lpstr>
      <vt:lpstr>Calibri</vt:lpstr>
      <vt:lpstr>Comic Sans MS</vt:lpstr>
      <vt:lpstr>Times New Roman</vt:lpstr>
      <vt:lpstr>Wingdings</vt:lpstr>
      <vt:lpstr>Тема Office</vt:lpstr>
      <vt:lpstr>НАЦИОНАЛЬНЫЙ ИССЛЕДОВАТЕЛЬСКИЙ ТОМСКИЙ ГОСУДАРСТВЕННЫЙ УНИВЕРСИТЕТ Детский сад №49</vt:lpstr>
      <vt:lpstr>Презентация PowerPoint</vt:lpstr>
      <vt:lpstr>ЦЕЛЬ И ЗАДАЧИ РАБОТЫ С РОДИТЕЛЯМИ</vt:lpstr>
      <vt:lpstr>ПРИНЦИПЫ СОВМЕСТНОЙ ДЕЯТЕЛЬНОСТИ СЕМЬИ И ДОШКОЛЬНОГО УЧРЕЖДЕНИЯ :</vt:lpstr>
      <vt:lpstr>ПРИЗНАКИ СОТРУДНИЧЕСТВА В РАБОТЕ С РОДИТЕЛЯМИ :</vt:lpstr>
      <vt:lpstr>Работа по вовлечению родителей в совместную деятельность детского сада ведётся в шести направлениях:</vt:lpstr>
      <vt:lpstr>ИНФОРМАЦИОННО – АНАЛИТИЧЕСКОЕ  НАПРАВЛЕНИЕ РАБОТЫ</vt:lpstr>
      <vt:lpstr>Презентация PowerPoint</vt:lpstr>
      <vt:lpstr>НАГЛЯДНО - ИНФОРМАЦИОННОЕ  НАПРАВЛЕНИЕ РАБОТЫ</vt:lpstr>
      <vt:lpstr>Наглядно-информационная работа включает в себя:</vt:lpstr>
      <vt:lpstr>Презентация PowerPoint</vt:lpstr>
      <vt:lpstr>Презентация PowerPoint</vt:lpstr>
      <vt:lpstr>Презентация PowerPoint</vt:lpstr>
      <vt:lpstr>Презентация PowerPoint</vt:lpstr>
      <vt:lpstr>ПОЗНАВАТЕЛЬНОЕ НАПРАВЛЕНИЕ РАБОТЫ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ДОСУГОВОЕ НАПРАВЛЕНИЕ РАБОТЫ</vt:lpstr>
      <vt:lpstr>Презентация PowerPoint</vt:lpstr>
      <vt:lpstr>Презентация PowerPoint</vt:lpstr>
      <vt:lpstr>Презентация PowerPoint</vt:lpstr>
      <vt:lpstr>Презентация PowerPoint</vt:lpstr>
      <vt:lpstr>Осенняя благотворительная ярмарка</vt:lpstr>
      <vt:lpstr>Презентация PowerPoint</vt:lpstr>
      <vt:lpstr>Презентация PowerPoint</vt:lpstr>
      <vt:lpstr>Презентация PowerPoint</vt:lpstr>
      <vt:lpstr>Презентация PowerPoint</vt:lpstr>
      <vt:lpstr>АНАЛИТИЧЕСКОЕ НАПРАВЛЕНИЕ РАБОТЫ</vt:lpstr>
      <vt:lpstr>Сравнительные результаты вовлеченности родителей в образовательный процесс ДОО на начальном и результирующем этапах</vt:lpstr>
      <vt:lpstr>Сравнительные результаты участия родителей в совместных с ДОО мероприятиях на начальном и результирующем этапах</vt:lpstr>
      <vt:lpstr>ПЕРСПЕКТИВНОЕ  НАПРАВЛЕНИЕ РАБОТЫ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Татьяна Кривцова</cp:lastModifiedBy>
  <cp:revision>39</cp:revision>
  <dcterms:created xsi:type="dcterms:W3CDTF">2014-12-15T02:33:52Z</dcterms:created>
  <dcterms:modified xsi:type="dcterms:W3CDTF">2021-11-17T02:42:32Z</dcterms:modified>
</cp:coreProperties>
</file>